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1" r:id="rId8"/>
    <p:sldId id="260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506B66-2982-465C-9EE6-1B679747B1A1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0918EA-0282-417E-B856-9BADF12A80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Символика Санкт-Петербурга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00276" y="4581128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Автор: </a:t>
            </a:r>
            <a:r>
              <a:rPr lang="ru-RU" dirty="0" smtClean="0">
                <a:solidFill>
                  <a:schemeClr val="bg1"/>
                </a:solidFill>
              </a:rPr>
              <a:t>Петрова С.А.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r>
              <a:rPr lang="ru-RU" dirty="0" smtClean="0">
                <a:solidFill>
                  <a:schemeClr val="bg1"/>
                </a:solidFill>
              </a:rPr>
              <a:t>ГПД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ГБОУ СОШ №138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645024"/>
            <a:ext cx="7408333" cy="3450696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Шпиль Петропавловского </a:t>
            </a:r>
            <a:r>
              <a:rPr lang="ru-RU" dirty="0" smtClean="0">
                <a:hlinkClick r:id="rId2" action="ppaction://hlinksldjump"/>
              </a:rPr>
              <a:t>собора</a:t>
            </a:r>
            <a:endParaRPr lang="ru-RU" dirty="0" smtClean="0"/>
          </a:p>
          <a:p>
            <a:r>
              <a:rPr lang="ru-RU" dirty="0">
                <a:hlinkClick r:id="rId3" action="ppaction://hlinksldjump"/>
              </a:rPr>
              <a:t>Кораблик на шпиле </a:t>
            </a:r>
            <a:r>
              <a:rPr lang="ru-RU" dirty="0" smtClean="0">
                <a:hlinkClick r:id="rId3" action="ppaction://hlinksldjump"/>
              </a:rPr>
              <a:t>Адмиралтейства</a:t>
            </a:r>
            <a:endParaRPr lang="ru-RU" dirty="0" smtClean="0"/>
          </a:p>
          <a:p>
            <a:r>
              <a:rPr lang="ru-RU" dirty="0">
                <a:hlinkClick r:id="rId4" action="ppaction://hlinksldjump"/>
              </a:rPr>
              <a:t>Памятник Петру I </a:t>
            </a:r>
            <a:r>
              <a:rPr lang="ru-RU" dirty="0" smtClean="0">
                <a:hlinkClick r:id="rId4" action="ppaction://hlinksldjump"/>
              </a:rPr>
              <a:t>«</a:t>
            </a:r>
            <a:r>
              <a:rPr lang="ru-RU" dirty="0">
                <a:hlinkClick r:id="rId4" action="ppaction://hlinksldjump"/>
              </a:rPr>
              <a:t>Медный всадник»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Исторические символы </a:t>
            </a:r>
            <a:br>
              <a:rPr lang="ru-RU" dirty="0"/>
            </a:br>
            <a:r>
              <a:rPr lang="ru-RU" dirty="0"/>
              <a:t>Санкт-Петербурга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886" y="3212976"/>
            <a:ext cx="2352473" cy="2403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445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4679" y="2564904"/>
            <a:ext cx="5716157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Общая высота Петропавловского собора составляет 122,5 метра. Его шпиль венчает фигура ангела, «Летящая дева», как называют его иногда в Петербурге. Высота ангела - 3,2 метра, а размах его крыльев составляет 3,8 метра. В городской мифологии ангел давно считается хранителем Петербурга.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Шпиль Петропавловского собора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3140968"/>
            <a:ext cx="2588301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45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2708920"/>
            <a:ext cx="5544616" cy="3450696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dirty="0" smtClean="0"/>
              <a:t>Силуэт башни со шпилем и золотым корабликом, на который ориентируются оси центральных магистралей города – Невского и Вознесенского проспектов и Гороховой улицы, - стал одной из важных эмблем Петербурга. Парусный корабль, плывущий на самой вершине остроконечного шпиля – символ русского судостроения, сильной морской державы.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Кораблик на шпиле Адмиралтейства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133584"/>
            <a:ext cx="2764610" cy="4286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ic.pics.livejournal.com/pro100_mica/12814609/2520957/2520957_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45" y="2277362"/>
            <a:ext cx="849487" cy="86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256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80928"/>
            <a:ext cx="4708045" cy="3450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Памятник Петру </a:t>
            </a:r>
            <a:r>
              <a:rPr lang="en-US" dirty="0" smtClean="0"/>
              <a:t>I </a:t>
            </a:r>
            <a:r>
              <a:rPr lang="ru-RU" dirty="0" smtClean="0"/>
              <a:t>на площади Декабристов был создан французским скульптором Э.М. Фальконе при участии Мари-Анн </a:t>
            </a:r>
            <a:r>
              <a:rPr lang="ru-RU" dirty="0" err="1" smtClean="0"/>
              <a:t>Колло</a:t>
            </a:r>
            <a:r>
              <a:rPr lang="ru-RU" dirty="0" smtClean="0"/>
              <a:t>, его ученицы, которая исполнила голову Петра. Перед скульптором была поставлена задача показать Петра «как создателя, преобразователя, законодателя», как величайшего деятеля русской истории, круто повернувшего Россию к новой жизни.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Петру </a:t>
            </a:r>
            <a:r>
              <a:rPr lang="en-US" dirty="0" smtClean="0"/>
              <a:t>I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«Медный всадник»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930" y="2857293"/>
            <a:ext cx="3240360" cy="2990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44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3573016"/>
            <a:ext cx="1565341" cy="1368152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Герб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Флаг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Гимн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Официальные символы              Санкт-Петербурга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3151" y="2852936"/>
            <a:ext cx="4503157" cy="3602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9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306896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Герб, флаг и гимн Санкт-Петербурга - официальные символы субъекта Российской Федерации – Санкт-Петербурга, обозначающие его конституционно-правовой статус, единство жителей Петербурга, культурное достояние Петербурга…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Официальные символы             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0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Самая ранняя эмблема Санкт-Петербурга датируется 1712 годом, когда город официально стал столицей Российской империи.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Санкт-Петербурга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4106863"/>
            <a:ext cx="2381250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62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16" y="2708920"/>
            <a:ext cx="55001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Современный герб Санкт-Петербурга выглядит следующим образом - в красном поле геральдического щита два перевёрнутых серебряных якоря, морской и речной, положенных крестом, и на них золотой скипетр. Щит увенчан императорской короной. За щитом два накрест положенных золотых скипетра, соединённых Андреевской лазоревой лентой.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Санкт-Петербурга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449" y="3138991"/>
            <a:ext cx="2518270" cy="259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02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467" y="4221088"/>
            <a:ext cx="7408333" cy="208823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Официальный флаг Санкт-Петербурга - прямоугольное полотнище красного цвета, в центре - два перевернутых якоря, морской и речной, положенные крестом, и на них - жёлтый скипетр. Отношение ширины флага к длине – 2:3.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Санкт-Петербурга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76872"/>
            <a:ext cx="2533650" cy="1685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23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5644149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Гимн Санкт-Петербурга – музыкальное переложение «Гимна Великому городу» композитора Р.М. Глиэра на слова О.А. Чупрова в редакции Г.О. Корчмаря. Мелодия гимна взята из балета «Медный всадник», написанного Глиэром в 1949 году. Её отличают особая торжественность, приподнятость настроения, которые прекрасно соответствуют чувствам гордости и любви к городу.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Санкт-Петербурга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050" y="3212976"/>
            <a:ext cx="1907839" cy="2745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28904" y="5361360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Р.М.Глиэр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(1875-1956)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4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4044"/>
            <a:ext cx="5436592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Державный град, возвышайся над </a:t>
            </a:r>
            <a:r>
              <a:rPr lang="ru-RU" sz="1400" dirty="0" err="1"/>
              <a:t>Невою</a:t>
            </a:r>
            <a:r>
              <a:rPr lang="ru-RU" sz="1400" dirty="0"/>
              <a:t>,</a:t>
            </a:r>
          </a:p>
          <a:p>
            <a:pPr marL="0" indent="0">
              <a:buNone/>
            </a:pPr>
            <a:r>
              <a:rPr lang="ru-RU" sz="1400" dirty="0"/>
              <a:t>Как дивный храм, ты сердцам открыт!</a:t>
            </a:r>
          </a:p>
          <a:p>
            <a:pPr marL="0" indent="0">
              <a:buNone/>
            </a:pPr>
            <a:r>
              <a:rPr lang="ru-RU" sz="1400" dirty="0"/>
              <a:t>Сияй в веках красотой </a:t>
            </a:r>
            <a:r>
              <a:rPr lang="ru-RU" sz="1400" dirty="0" smtClean="0"/>
              <a:t>живою,</a:t>
            </a:r>
          </a:p>
          <a:p>
            <a:pPr marL="0" indent="0">
              <a:buNone/>
            </a:pPr>
            <a:r>
              <a:rPr lang="ru-RU" sz="1400" dirty="0" smtClean="0"/>
              <a:t>Дыханье </a:t>
            </a:r>
            <a:r>
              <a:rPr lang="ru-RU" sz="1400" dirty="0"/>
              <a:t>твое Медный всадник хранит.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Несокрушим — ты смог в года лихие</a:t>
            </a:r>
          </a:p>
          <a:p>
            <a:pPr marL="0" indent="0">
              <a:buNone/>
            </a:pPr>
            <a:r>
              <a:rPr lang="ru-RU" sz="1400" dirty="0"/>
              <a:t>Преодолеть все бури и ветра!</a:t>
            </a:r>
          </a:p>
          <a:p>
            <a:pPr marL="0" indent="0">
              <a:buNone/>
            </a:pPr>
            <a:r>
              <a:rPr lang="ru-RU" sz="1400" dirty="0"/>
              <a:t>С морской душой,</a:t>
            </a:r>
          </a:p>
          <a:p>
            <a:pPr marL="0" indent="0">
              <a:buNone/>
            </a:pPr>
            <a:r>
              <a:rPr lang="ru-RU" sz="1400" dirty="0"/>
              <a:t>Бессмертен, как Россия,</a:t>
            </a:r>
          </a:p>
          <a:p>
            <a:pPr marL="0" indent="0">
              <a:buNone/>
            </a:pPr>
            <a:r>
              <a:rPr lang="ru-RU" sz="1400" dirty="0"/>
              <a:t>Плыви, фрегат, под парусом Петра!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Санкт-Петербург, оставайся вечно молод!</a:t>
            </a:r>
          </a:p>
          <a:p>
            <a:pPr marL="0" indent="0">
              <a:buNone/>
            </a:pPr>
            <a:r>
              <a:rPr lang="ru-RU" sz="1400" dirty="0"/>
              <a:t>Грядущий день озарён тобой.</a:t>
            </a:r>
          </a:p>
          <a:p>
            <a:pPr marL="0" indent="0">
              <a:buNone/>
            </a:pPr>
            <a:r>
              <a:rPr lang="ru-RU" sz="1400" dirty="0"/>
              <a:t>Так расцветай, наш прекрасный город!</a:t>
            </a:r>
          </a:p>
          <a:p>
            <a:pPr marL="0" indent="0">
              <a:buNone/>
            </a:pPr>
            <a:r>
              <a:rPr lang="ru-RU" sz="1400" dirty="0"/>
              <a:t>Высокая честь — жить единой судьбой!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Гимн Санкт-Петербурга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94" y="3140968"/>
            <a:ext cx="3905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3407304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Наряду с официальными символами, которые являются обязательными, в Петербурге сложились так называемые исторические символы.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Исторические символы </a:t>
            </a:r>
            <a:br>
              <a:rPr lang="ru-RU" dirty="0" smtClean="0"/>
            </a:br>
            <a:r>
              <a:rPr lang="ru-RU" dirty="0" smtClean="0"/>
              <a:t>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24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347</TotalTime>
  <Words>504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Candara</vt:lpstr>
      <vt:lpstr>Symbol</vt:lpstr>
      <vt:lpstr>Волна</vt:lpstr>
      <vt:lpstr>Символика Санкт-Петербурга</vt:lpstr>
      <vt:lpstr>Официальные символы              Санкт-Петербурга</vt:lpstr>
      <vt:lpstr>Официальные символы              Санкт-Петербурга</vt:lpstr>
      <vt:lpstr>Герб Санкт-Петербурга</vt:lpstr>
      <vt:lpstr>Герб Санкт-Петербурга</vt:lpstr>
      <vt:lpstr>Флаг Санкт-Петербурга</vt:lpstr>
      <vt:lpstr>Гимн Санкт-Петербурга</vt:lpstr>
      <vt:lpstr>Гимн Санкт-Петербурга</vt:lpstr>
      <vt:lpstr>Исторические символы  Санкт-Петербурга</vt:lpstr>
      <vt:lpstr>Исторические символы  Санкт-Петербурга</vt:lpstr>
      <vt:lpstr>Шпиль Петропавловского собора</vt:lpstr>
      <vt:lpstr>Кораблик на шпиле Адмиралтейства</vt:lpstr>
      <vt:lpstr>Памятник Петру I  «Медный всадник»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Санкт-Петербурга</dc:title>
  <dc:creator>user</dc:creator>
  <cp:lastModifiedBy>Петрова Светлана</cp:lastModifiedBy>
  <cp:revision>20</cp:revision>
  <dcterms:created xsi:type="dcterms:W3CDTF">2014-05-05T06:13:44Z</dcterms:created>
  <dcterms:modified xsi:type="dcterms:W3CDTF">2014-07-09T17:07:13Z</dcterms:modified>
</cp:coreProperties>
</file>