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724A-D142-4C74-AB75-979D44D17689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A9D5-1A4D-4C1A-8789-311FF139F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26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724A-D142-4C74-AB75-979D44D17689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A9D5-1A4D-4C1A-8789-311FF139F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53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724A-D142-4C74-AB75-979D44D17689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A9D5-1A4D-4C1A-8789-311FF139F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07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724A-D142-4C74-AB75-979D44D17689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A9D5-1A4D-4C1A-8789-311FF139F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08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724A-D142-4C74-AB75-979D44D17689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A9D5-1A4D-4C1A-8789-311FF139F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17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724A-D142-4C74-AB75-979D44D17689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A9D5-1A4D-4C1A-8789-311FF139F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9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724A-D142-4C74-AB75-979D44D17689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A9D5-1A4D-4C1A-8789-311FF139F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08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724A-D142-4C74-AB75-979D44D17689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A9D5-1A4D-4C1A-8789-311FF139F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90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724A-D142-4C74-AB75-979D44D17689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A9D5-1A4D-4C1A-8789-311FF139F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35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724A-D142-4C74-AB75-979D44D17689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A9D5-1A4D-4C1A-8789-311FF139F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8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724A-D142-4C74-AB75-979D44D17689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A9D5-1A4D-4C1A-8789-311FF139F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27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4724A-D142-4C74-AB75-979D44D17689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AA9D5-1A4D-4C1A-8789-311FF139F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15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620688"/>
            <a:ext cx="467448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Типы текстов</a:t>
            </a:r>
          </a:p>
          <a:p>
            <a:r>
              <a:rPr lang="ru-RU" dirty="0" smtClean="0"/>
              <a:t>(понять зачем текст написан и задать вопрос)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619672" y="1412776"/>
            <a:ext cx="151216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83968" y="141277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80112" y="1412776"/>
            <a:ext cx="122413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1560" y="2504413"/>
            <a:ext cx="2276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Чтобы что-то описать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749660" y="306896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10758" y="3693579"/>
            <a:ext cx="877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Какой?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749660" y="411900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15616" y="4767535"/>
            <a:ext cx="146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описание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58135" y="2513027"/>
            <a:ext cx="2371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Чтобы что-то доказать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355976" y="306896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23928" y="3707740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Почему?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4466265" y="411900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635896" y="4767534"/>
            <a:ext cx="1956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рассуждение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88225" y="233198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Чтобы что-то просто рассказать</a:t>
            </a:r>
            <a:endParaRPr lang="ru-RU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7524327" y="303295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729102" y="3749676"/>
            <a:ext cx="1680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 случилось?</a:t>
            </a:r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7511557" y="411900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75346" y="4767533"/>
            <a:ext cx="2188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повествование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0884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31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2014-09-09T04:01:21Z</dcterms:created>
  <dcterms:modified xsi:type="dcterms:W3CDTF">2014-09-09T05:28:36Z</dcterms:modified>
</cp:coreProperties>
</file>