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38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00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1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6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2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2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7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913F-74C7-40A5-BDF7-F8C95E7F90F9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10FF8-48A2-41C3-BC83-4573E6FEF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2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Словосочетание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708920"/>
            <a:ext cx="3287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Главное слово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2708920"/>
            <a:ext cx="3942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Зависимое слово</a:t>
            </a:r>
            <a:endParaRPr lang="ru-RU" sz="4000" dirty="0"/>
          </a:p>
        </p:txBody>
      </p:sp>
      <p:sp>
        <p:nvSpPr>
          <p:cNvPr id="8" name="Умножение 7"/>
          <p:cNvSpPr/>
          <p:nvPr/>
        </p:nvSpPr>
        <p:spPr>
          <a:xfrm>
            <a:off x="2315298" y="2533942"/>
            <a:ext cx="575218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звернутая стрелка 8"/>
          <p:cNvSpPr/>
          <p:nvPr/>
        </p:nvSpPr>
        <p:spPr>
          <a:xfrm>
            <a:off x="3034362" y="2240868"/>
            <a:ext cx="2882012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8685" y="5013176"/>
            <a:ext cx="328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Пришел                             в школу</a:t>
            </a:r>
            <a:endParaRPr lang="ru-RU" dirty="0"/>
          </a:p>
        </p:txBody>
      </p:sp>
      <p:sp>
        <p:nvSpPr>
          <p:cNvPr id="12" name="Умножение 11"/>
          <p:cNvSpPr/>
          <p:nvPr/>
        </p:nvSpPr>
        <p:spPr>
          <a:xfrm>
            <a:off x="2771800" y="4784576"/>
            <a:ext cx="288031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звернутая стрелка 12"/>
          <p:cNvSpPr/>
          <p:nvPr/>
        </p:nvSpPr>
        <p:spPr>
          <a:xfrm>
            <a:off x="3221107" y="4653136"/>
            <a:ext cx="2027904" cy="47269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6468" y="4221088"/>
            <a:ext cx="74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Куда?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26422" y="1471427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>
                <a:solidFill>
                  <a:prstClr val="black"/>
                </a:solidFill>
              </a:rPr>
              <a:t>?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587727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95736" y="5877272"/>
            <a:ext cx="838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95736" y="6021288"/>
            <a:ext cx="864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9872" y="5877272"/>
            <a:ext cx="3233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словосочетание, это основа</a:t>
            </a:r>
            <a:endParaRPr lang="ru-RU" dirty="0"/>
          </a:p>
        </p:txBody>
      </p:sp>
      <p:sp>
        <p:nvSpPr>
          <p:cNvPr id="20" name="Умножение 19"/>
          <p:cNvSpPr/>
          <p:nvPr/>
        </p:nvSpPr>
        <p:spPr>
          <a:xfrm>
            <a:off x="1043608" y="5387157"/>
            <a:ext cx="266328" cy="338336"/>
          </a:xfrm>
          <a:prstGeom prst="mathMultiply">
            <a:avLst>
              <a:gd name="adj1" fmla="val 20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2370412" y="5445224"/>
            <a:ext cx="266328" cy="338336"/>
          </a:xfrm>
          <a:prstGeom prst="mathMultiply">
            <a:avLst>
              <a:gd name="adj1" fmla="val 20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2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Словосочетание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</dc:title>
  <dc:creator>User</dc:creator>
  <cp:lastModifiedBy>User</cp:lastModifiedBy>
  <cp:revision>3</cp:revision>
  <dcterms:created xsi:type="dcterms:W3CDTF">2013-09-23T07:13:12Z</dcterms:created>
  <dcterms:modified xsi:type="dcterms:W3CDTF">2014-09-12T04:43:41Z</dcterms:modified>
</cp:coreProperties>
</file>