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6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0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1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1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3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4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40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4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18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6D43-A95E-4DCE-B308-5894F87E43E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B832-F04B-49FC-98E2-2FA48D0AC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27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9" y="2060848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Определяем </a:t>
            </a:r>
            <a:r>
              <a:rPr lang="ru-RU" sz="2000" dirty="0" smtClean="0">
                <a:solidFill>
                  <a:srgbClr val="FF0000"/>
                </a:solidFill>
              </a:rPr>
              <a:t>склонение</a:t>
            </a:r>
            <a:r>
              <a:rPr lang="ru-RU" sz="2000" dirty="0" smtClean="0"/>
              <a:t> (по роду и     </a:t>
            </a:r>
            <a:r>
              <a:rPr lang="ru-RU" sz="2000" dirty="0" smtClean="0"/>
              <a:t> в именительном п.)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Определяем </a:t>
            </a:r>
            <a:r>
              <a:rPr lang="ru-RU" sz="2000" dirty="0" smtClean="0">
                <a:solidFill>
                  <a:srgbClr val="FF0000"/>
                </a:solidFill>
              </a:rPr>
              <a:t>падеж</a:t>
            </a:r>
            <a:r>
              <a:rPr lang="ru-RU" sz="2000" dirty="0" smtClean="0"/>
              <a:t> (по вопросу)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Вспоминаем    </a:t>
            </a:r>
            <a:r>
              <a:rPr lang="ru-RU" sz="2000" dirty="0" smtClean="0"/>
              <a:t> </a:t>
            </a:r>
            <a:r>
              <a:rPr lang="ru-RU" sz="2000" dirty="0" smtClean="0"/>
              <a:t>(заменяем слово </a:t>
            </a:r>
            <a:r>
              <a:rPr lang="ru-RU" sz="2000" dirty="0" smtClean="0">
                <a:solidFill>
                  <a:srgbClr val="FF0000"/>
                </a:solidFill>
              </a:rPr>
              <a:t>опорным словом </a:t>
            </a:r>
            <a:r>
              <a:rPr lang="ru-RU" sz="2000" dirty="0" smtClean="0"/>
              <a:t>того же склонения и падежа</a:t>
            </a:r>
            <a:r>
              <a:rPr lang="ru-RU" sz="2000" dirty="0" smtClean="0"/>
              <a:t>) (1скл. – земля, весна;   2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 – букварь, окно;    3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 – рожь)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Пишем верное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7" y="980728"/>
            <a:ext cx="4357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Способ проверки безударного падежного </a:t>
            </a:r>
          </a:p>
          <a:p>
            <a:pPr algn="ctr"/>
            <a:r>
              <a:rPr lang="ru-RU" dirty="0" smtClean="0"/>
              <a:t>Имени существительного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786881"/>
            <a:ext cx="179093" cy="179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2160959"/>
            <a:ext cx="179093" cy="179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3717032"/>
            <a:ext cx="179093" cy="179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81773" y="1124744"/>
            <a:ext cx="179093" cy="179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20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2014-11-24T05:30:20Z</dcterms:created>
  <dcterms:modified xsi:type="dcterms:W3CDTF">2014-11-25T05:59:39Z</dcterms:modified>
</cp:coreProperties>
</file>