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AF35-415B-4ADF-B318-5F3FEE683078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93BF-7A3B-4D2C-BAE0-D83999C4F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49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AF35-415B-4ADF-B318-5F3FEE683078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93BF-7A3B-4D2C-BAE0-D83999C4F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488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AF35-415B-4ADF-B318-5F3FEE683078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93BF-7A3B-4D2C-BAE0-D83999C4F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97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AF35-415B-4ADF-B318-5F3FEE683078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93BF-7A3B-4D2C-BAE0-D83999C4F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AF35-415B-4ADF-B318-5F3FEE683078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93BF-7A3B-4D2C-BAE0-D83999C4F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47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AF35-415B-4ADF-B318-5F3FEE683078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93BF-7A3B-4D2C-BAE0-D83999C4F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AF35-415B-4ADF-B318-5F3FEE683078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93BF-7A3B-4D2C-BAE0-D83999C4F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72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AF35-415B-4ADF-B318-5F3FEE683078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93BF-7A3B-4D2C-BAE0-D83999C4F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0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AF35-415B-4ADF-B318-5F3FEE683078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93BF-7A3B-4D2C-BAE0-D83999C4F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390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AF35-415B-4ADF-B318-5F3FEE683078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93BF-7A3B-4D2C-BAE0-D83999C4F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7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AF35-415B-4ADF-B318-5F3FEE683078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93BF-7A3B-4D2C-BAE0-D83999C4F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17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BAF35-415B-4ADF-B318-5F3FEE683078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493BF-7A3B-4D2C-BAE0-D83999C4F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71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Безударная гласная в корне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Как найти?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Как проверить?</a:t>
            </a:r>
            <a:endParaRPr lang="ru-RU" dirty="0"/>
          </a:p>
        </p:txBody>
      </p:sp>
      <p:sp>
        <p:nvSpPr>
          <p:cNvPr id="10" name="Месяц 9"/>
          <p:cNvSpPr/>
          <p:nvPr/>
        </p:nvSpPr>
        <p:spPr>
          <a:xfrm rot="5400000">
            <a:off x="2157035" y="2106871"/>
            <a:ext cx="432048" cy="18002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иагональная полоса 10"/>
          <p:cNvSpPr/>
          <p:nvPr/>
        </p:nvSpPr>
        <p:spPr>
          <a:xfrm>
            <a:off x="3059832" y="2204864"/>
            <a:ext cx="213327" cy="50405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Минус 11"/>
          <p:cNvSpPr/>
          <p:nvPr/>
        </p:nvSpPr>
        <p:spPr>
          <a:xfrm>
            <a:off x="1835696" y="3356992"/>
            <a:ext cx="648072" cy="2880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924162" y="3645024"/>
            <a:ext cx="42672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О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И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Е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Я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093" y="3309033"/>
            <a:ext cx="3841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42" y="2347410"/>
            <a:ext cx="3841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21" y="2516832"/>
            <a:ext cx="3841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316286" y="23474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480374" y="25168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537675" y="33090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08919"/>
            <a:ext cx="1822862" cy="46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07711"/>
            <a:ext cx="238125" cy="429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094" y="3389890"/>
            <a:ext cx="500063" cy="10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093" y="3541837"/>
            <a:ext cx="500063" cy="10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99992" y="4077072"/>
            <a:ext cx="37034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Изменить форму слова 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Подобрать однокоренное слово</a:t>
            </a:r>
          </a:p>
          <a:p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596336" y="4149080"/>
            <a:ext cx="360040" cy="36004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Соединительная линия уступом 24"/>
          <p:cNvCxnSpPr/>
          <p:nvPr/>
        </p:nvCxnSpPr>
        <p:spPr>
          <a:xfrm>
            <a:off x="4896939" y="5072052"/>
            <a:ext cx="817042" cy="336233"/>
          </a:xfrm>
          <a:prstGeom prst="bentConnector3">
            <a:avLst>
              <a:gd name="adj1" fmla="val 100871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Половина рамки 1024"/>
          <p:cNvSpPr/>
          <p:nvPr/>
        </p:nvSpPr>
        <p:spPr>
          <a:xfrm rot="2506101">
            <a:off x="6508989" y="5159686"/>
            <a:ext cx="622838" cy="61750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35" name="Минус 1034"/>
          <p:cNvSpPr/>
          <p:nvPr/>
        </p:nvSpPr>
        <p:spPr>
          <a:xfrm>
            <a:off x="3617972" y="3222996"/>
            <a:ext cx="738004" cy="45719"/>
          </a:xfrm>
          <a:prstGeom prst="mathMinu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06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24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Безударная гласная в корне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Безударная гласная в корне</dc:title>
  <dc:creator>User</dc:creator>
  <cp:lastModifiedBy>User</cp:lastModifiedBy>
  <cp:revision>7</cp:revision>
  <dcterms:created xsi:type="dcterms:W3CDTF">2013-11-21T04:23:39Z</dcterms:created>
  <dcterms:modified xsi:type="dcterms:W3CDTF">2013-11-21T06:12:26Z</dcterms:modified>
</cp:coreProperties>
</file>