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9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5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3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0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72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26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3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5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5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6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812E38-2C80-4156-A635-FE0F4D0C2C94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AB30AE-8C2B-4697-AD02-1376BAB2D29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86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970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Предупредительные и объяснительные диктанты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7235" y="4416982"/>
            <a:ext cx="10308445" cy="1700481"/>
          </a:xfrm>
        </p:spPr>
        <p:txBody>
          <a:bodyPr/>
          <a:lstStyle/>
          <a:p>
            <a:pPr algn="ctr"/>
            <a:r>
              <a:rPr lang="ru-RU" dirty="0" smtClean="0"/>
              <a:t>Русский язык 5 класс адаптированная образовательная программа для детей с умственной отсталостью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5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Тема: Безударные гласные в корне слова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 № 1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каждого человека есть дом ли квартира. Твой дом - это не просто крыша над головой. Это твоя семья, твои родители, братья, сестры, дедушка, бабушка. Это маленькая частичка большой Родины. Она знакома тебе лучше всего. Здесь ты родился и вырос.</a:t>
            </a:r>
          </a:p>
          <a:p>
            <a:pPr indent="3600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И. Дубровскому)</a:t>
            </a:r>
          </a:p>
        </p:txBody>
      </p:sp>
    </p:spTree>
    <p:extLst>
      <p:ext uri="{BB962C8B-B14F-4D97-AF65-F5344CB8AC3E}">
        <p14:creationId xmlns:p14="http://schemas.microsoft.com/office/powerpoint/2010/main" val="18610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352282"/>
            <a:ext cx="10274765" cy="451681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 №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Тетерев на ночь залез в сугроб. Утром в лес пришли лыжники. Они стали прокладывать лыжню и плотно укатали снег. Тетерев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западне. 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мальчика на прогулке раскопали снежный наст и спасли птичку. Но для чего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птицам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сугроб? Там они спасаются от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Ю. Дмитриеву)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Подчеркните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звонкие и глухие согласные на конце слова,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поббирите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запишите к ним проверочные слова. Письменно ответьте на вопрос: зачем тетерев прячется на ночь в снег?</a:t>
            </a:r>
          </a:p>
        </p:txBody>
      </p:sp>
    </p:spTree>
    <p:extLst>
      <p:ext uri="{BB962C8B-B14F-4D97-AF65-F5344CB8AC3E}">
        <p14:creationId xmlns:p14="http://schemas.microsoft.com/office/powerpoint/2010/main" val="11377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13645"/>
            <a:ext cx="10058400" cy="455544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 №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низко летали ласточки, а ночью случилась гроза.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Сквозь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Ванятка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почувствовал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ослепительный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свет. Это сверкала молния. Потом заворчал гром и густо посыпался дождь.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услышал за дверью жалобное вяканье. Это был маленький щенок.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Ванятка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уложил его спать и сам крепко уснул.</a:t>
            </a:r>
          </a:p>
          <a:p>
            <a:pPr indent="3600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А. Серафимовичу)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для справок: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24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Используемый материал: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Кудрявцева Е. Я. Диктанты по русскому языку для специальной (коррекционной) школы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вида: 5-7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Пособие для учителя –М.: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изд. Центр ВЛАДОС, 2003 – 144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9987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285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Ретро</vt:lpstr>
      <vt:lpstr>Предупредительные и объяснительные диктанты</vt:lpstr>
      <vt:lpstr>Тема: Безударные гласные в корне слова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Предупредительные и объяснительные диктанты</dc:title>
  <dc:creator>Путин</dc:creator>
  <cp:lastModifiedBy>Путин</cp:lastModifiedBy>
  <cp:revision>2</cp:revision>
  <dcterms:created xsi:type="dcterms:W3CDTF">2014-12-12T14:23:24Z</dcterms:created>
  <dcterms:modified xsi:type="dcterms:W3CDTF">2014-12-12T14:33:14Z</dcterms:modified>
</cp:coreProperties>
</file>