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8CEC85-CAEF-4CA0-94A8-7A6ABD987142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C08746-AD19-4A57-A06F-C828CB7F1B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CEC85-CAEF-4CA0-94A8-7A6ABD987142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08746-AD19-4A57-A06F-C828CB7F1B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CEC85-CAEF-4CA0-94A8-7A6ABD987142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08746-AD19-4A57-A06F-C828CB7F1B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CEC85-CAEF-4CA0-94A8-7A6ABD987142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08746-AD19-4A57-A06F-C828CB7F1B4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CEC85-CAEF-4CA0-94A8-7A6ABD987142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08746-AD19-4A57-A06F-C828CB7F1B4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CEC85-CAEF-4CA0-94A8-7A6ABD987142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08746-AD19-4A57-A06F-C828CB7F1B4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CEC85-CAEF-4CA0-94A8-7A6ABD987142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08746-AD19-4A57-A06F-C828CB7F1B4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CEC85-CAEF-4CA0-94A8-7A6ABD987142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08746-AD19-4A57-A06F-C828CB7F1B4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CEC85-CAEF-4CA0-94A8-7A6ABD987142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08746-AD19-4A57-A06F-C828CB7F1B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98CEC85-CAEF-4CA0-94A8-7A6ABD987142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08746-AD19-4A57-A06F-C828CB7F1B4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8CEC85-CAEF-4CA0-94A8-7A6ABD987142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C08746-AD19-4A57-A06F-C828CB7F1B4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98CEC85-CAEF-4CA0-94A8-7A6ABD987142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CC08746-AD19-4A57-A06F-C828CB7F1B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Письмо строчной буквы э.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5122912" cy="54586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o3.imgsmail.ru/imgpreview?key=5bd45239d7710d56&amp;mb=imgdb_preview_15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4752528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ww.packet.by/image/article/image/history/2008/may/hist2/hist2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4953000" cy="35147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59832" y="4149080"/>
            <a:ext cx="2952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Эскимо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2564904"/>
            <a:ext cx="1619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мэр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1340768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Э</a:t>
            </a:r>
            <a:r>
              <a:rPr lang="ru-RU" sz="6000" dirty="0" smtClean="0"/>
              <a:t>кскаватор</a:t>
            </a:r>
            <a:endParaRPr lang="ru-RU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4860033" y="3140968"/>
            <a:ext cx="428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Э</a:t>
            </a:r>
            <a:r>
              <a:rPr lang="ru-RU" sz="6000" dirty="0" smtClean="0"/>
              <a:t>скалатор</a:t>
            </a:r>
            <a:endParaRPr lang="ru-RU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980729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Э</a:t>
            </a:r>
            <a:r>
              <a:rPr lang="ru-RU" sz="6000" dirty="0" smtClean="0"/>
              <a:t>кзамен</a:t>
            </a:r>
            <a:endParaRPr lang="ru-RU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3" y="3645024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Э</a:t>
            </a:r>
            <a:r>
              <a:rPr lang="ru-RU" sz="6000" dirty="0" smtClean="0"/>
              <a:t>клер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0421" name="Picture 5" descr="3BEE638C"/>
          <p:cNvPicPr>
            <a:picLocks noChangeAspect="1" noChangeArrowheads="1"/>
          </p:cNvPicPr>
          <p:nvPr/>
        </p:nvPicPr>
        <p:blipFill>
          <a:blip r:embed="rId2" cstate="print"/>
          <a:srcRect l="44559" t="68112" r="36360" b="1778"/>
          <a:stretch>
            <a:fillRect/>
          </a:stretch>
        </p:blipFill>
        <p:spPr bwMode="auto">
          <a:xfrm>
            <a:off x="3059113" y="3860800"/>
            <a:ext cx="20859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468313" y="20605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395288" y="38608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395288" y="63087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3635375" y="4149725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auto">
          <a:xfrm>
            <a:off x="3779838" y="494188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18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85770" flipV="1">
            <a:off x="6443663" y="4508500"/>
            <a:ext cx="1944687" cy="511175"/>
          </a:xfrm>
          <a:prstGeom prst="rect">
            <a:avLst/>
          </a:prstGeom>
          <a:noFill/>
        </p:spPr>
      </p:pic>
      <p:sp>
        <p:nvSpPr>
          <p:cNvPr id="60426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9514 -0.10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14 -0.10013 C -0.29323 -0.10545 -0.29114 -0.11054 -0.28559 -0.1184 C -0.28003 -0.12627 -0.271 -0.13991 -0.26215 -0.14778 C -0.2533 -0.15564 -0.24219 -0.1635 -0.23212 -0.16581 C -0.22205 -0.16813 -0.20972 -0.1679 -0.20191 -0.16235 C -0.19409 -0.1568 -0.18923 -0.14338 -0.18559 -0.13297 C -0.18194 -0.12257 -0.18073 -0.11655 -0.18003 -0.10013 C -0.17934 -0.08371 -0.1776 -0.05758 -0.18142 -0.03445 C -0.18524 -0.01133 -0.19514 0.01619 -0.2033 0.03839 C -0.21146 0.0606 -0.22257 0.08349 -0.23073 0.09876 C -0.23889 0.11402 -0.24548 0.12026 -0.2526 0.12975 C -0.25972 0.13923 -0.2658 0.14917 -0.27326 0.15518 C -0.28073 0.1612 -0.28958 0.16605 -0.29791 0.16629 C -0.30625 0.16652 -0.31666 0.16189 -0.32378 0.15703 C -0.3309 0.15218 -0.33663 0.14177 -0.34028 0.13691 C -0.34392 0.13206 -0.34496 0.12998 -0.34583 0.1279 " pathEditMode="relative" rAng="0" ptsTypes="aaaaaaaaaaaaaaaA">
                                      <p:cBhvr>
                                        <p:cTn id="10" dur="3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4 0.12789 C -0.34584 0.12789 -0.31268 0.07146 -0.27952 0.0152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52 0.01526 C -0.27952 0.01549 -0.23577 0.01619 -0.19185 0.017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Ирина\Desktop\Новая папка (2)\Отсканировано 09.10.2014 18-5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188640"/>
            <a:ext cx="5832649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988840"/>
            <a:ext cx="7488832" cy="4752528"/>
          </a:xfrm>
          <a:prstGeom prst="rect">
            <a:avLst/>
          </a:prstGeom>
          <a:solidFill>
            <a:srgbClr val="99CC00"/>
          </a:solidFill>
          <a:ln w="34925" cmpd="thinThick">
            <a:solidFill>
              <a:srgbClr val="006600"/>
            </a:solidFill>
            <a:bevel/>
          </a:ln>
          <a:scene3d>
            <a:camera prst="orthographicFront"/>
            <a:lightRig rig="threePt" dir="t"/>
          </a:scene3d>
          <a:sp3d>
            <a:bevelT w="2159000"/>
            <a:bevelB w="215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800" dirty="0">
                <a:solidFill>
                  <a:srgbClr val="FF0000"/>
                </a:solidFill>
              </a:rPr>
              <a:t>Я научился…</a:t>
            </a:r>
          </a:p>
          <a:p>
            <a:pPr>
              <a:defRPr/>
            </a:pPr>
            <a:r>
              <a:rPr lang="ru-RU" sz="4800" dirty="0">
                <a:solidFill>
                  <a:srgbClr val="FF0000"/>
                </a:solidFill>
              </a:rPr>
              <a:t>Я узнал на уроке…</a:t>
            </a:r>
          </a:p>
          <a:p>
            <a:pPr>
              <a:defRPr/>
            </a:pPr>
            <a:r>
              <a:rPr lang="ru-RU" sz="4800" dirty="0">
                <a:solidFill>
                  <a:srgbClr val="FF0000"/>
                </a:solidFill>
              </a:rPr>
              <a:t>Мне было трудно, когда…</a:t>
            </a:r>
          </a:p>
          <a:p>
            <a:pPr>
              <a:defRPr/>
            </a:pPr>
            <a:r>
              <a:rPr lang="ru-RU" sz="4800" dirty="0">
                <a:solidFill>
                  <a:srgbClr val="FF0000"/>
                </a:solidFill>
              </a:rPr>
              <a:t>Мне было интересно…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60350"/>
            <a:ext cx="13684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339975" y="1916113"/>
            <a:ext cx="6119813" cy="316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113" y="333375"/>
            <a:ext cx="424973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392" name="Прямоугольник 5"/>
          <p:cNvSpPr>
            <a:spLocks noChangeArrowheads="1"/>
          </p:cNvSpPr>
          <p:nvPr/>
        </p:nvSpPr>
        <p:spPr bwMode="auto">
          <a:xfrm rot="10800000" flipV="1">
            <a:off x="2700338" y="487363"/>
            <a:ext cx="4464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</a:rPr>
              <a:t>На уроке</a:t>
            </a:r>
            <a:endParaRPr lang="ru-RU"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</TotalTime>
  <Words>31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Письмо строчной буквы э.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Письмо строчной буквы э.</dc:title>
  <dc:creator>RePack by SPecialiST</dc:creator>
  <cp:lastModifiedBy>RePack by SPecialiST</cp:lastModifiedBy>
  <cp:revision>7</cp:revision>
  <dcterms:created xsi:type="dcterms:W3CDTF">2014-10-09T14:01:54Z</dcterms:created>
  <dcterms:modified xsi:type="dcterms:W3CDTF">2014-10-09T15:06:08Z</dcterms:modified>
</cp:coreProperties>
</file>