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1" r:id="rId2"/>
    <p:sldId id="275" r:id="rId3"/>
    <p:sldId id="277" r:id="rId4"/>
    <p:sldId id="278" r:id="rId5"/>
    <p:sldId id="27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0" autoAdjust="0"/>
  </p:normalViewPr>
  <p:slideViewPr>
    <p:cSldViewPr>
      <p:cViewPr>
        <p:scale>
          <a:sx n="54" d="100"/>
          <a:sy n="54" d="100"/>
        </p:scale>
        <p:origin x="-133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56D5DC-5D30-4E63-8124-381A4610F01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B2CE96-6403-43D2-BA70-F1F69812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1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9081-3790-4C59-9EA1-175D01637A76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F1EC-1012-4063-A341-BFA8DB509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C91E-F9E9-41BD-97EE-5C99CE57B9E0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97F-4A92-47A9-88DB-823EE525F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5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DA78-DF8D-4147-B978-6A001A67C78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D860-65F9-4469-88FA-C68D436CF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FFC9-D3D5-4031-84DA-9CB5B1F55C3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AA71-CA6E-4519-B60F-7C6C3BA08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4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18D3-51C8-4302-8277-31D3E1AFDF8C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9F5E-187C-405E-B213-9A21CF850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03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9E9C-F190-4441-8AC7-090330AA1B98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949F-FEB9-408A-9C22-04008973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6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A7BA-7EE6-4515-9586-15567F2D10C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812B-3142-4DDF-A8B8-977F74DD9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1F93-5BB0-4972-8288-644BEEDD5A5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8DA2-2B1C-47A5-8CEB-9377081F4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2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8170-8299-4725-B565-DC398294B8A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F16B-6D57-46F1-B868-1D3CB2B3A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7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F4AA-FE96-46F7-9AB7-4EEEC59ECDC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C115-B9C5-4235-9229-2EC800A7C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57D6-A321-412A-A082-FC0B7D2F77DE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7DF3-B6E3-41C8-BBCC-AF7912444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2C642F5-8AFE-44B4-AA90-62A06207945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DA8AD1E-21C4-4661-8A35-FD9AB281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47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6;&#1083;&#1100;&#1075;&#1072;\Desktop\&#1092;&#1077;&#1089;&#1090;&#1080;&#1074;&#1072;&#1083;&#1100;%20&#1040;&#1085;&#1075;&#1083;&#1080;&#1103;%201&#1072;\&#1042;&#1099;&#1093;&#1086;&#1076;%20&#1055;&#1086;&#1083;&#1086;&#1085;&#1079;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6;&#1083;&#1100;&#1075;&#1072;\Desktop\&#1092;&#1077;&#1089;&#1090;&#1080;&#1074;&#1072;&#1083;&#1100;%20&#1040;&#1085;&#1075;&#1083;&#1080;&#1103;%201&#1072;\songs%20for%20kids%20-%20my%20bonnie%20lies%20over%20the%20ocean%20(iPlayer.fm)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6;&#1083;&#1100;&#1075;&#1072;\Desktop\&#1092;&#1077;&#1089;&#1090;&#1080;&#1074;&#1072;&#1083;&#1100;%20&#1040;&#1085;&#1075;&#1083;&#1080;&#1103;%201&#1072;\&#1074;&#1072;&#1083;&#1100;&#1089;%20%20RUNAWAY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86;&#1083;&#1100;&#1075;&#1072;\Desktop\&#1092;&#1077;&#1089;&#1090;&#1080;&#1074;&#1072;&#1083;&#1100;%20&#1040;&#1085;&#1075;&#1083;&#1080;&#1103;%201&#1072;\CHajkovskijP.I._-_Lebedinoe_ozero_-Tanec_s_kubkami_shikarnyj_polonez_(iPlayer.fm).mp3" TargetMode="External"/><Relationship Id="rId1" Type="http://schemas.openxmlformats.org/officeDocument/2006/relationships/audio" Target="file:///C:\Users\&#1086;&#1083;&#1100;&#1075;&#1072;\Desktop\&#1092;&#1077;&#1089;&#1090;&#1080;&#1074;&#1072;&#1083;&#1100;%20&#1040;&#1085;&#1075;&#1083;&#1080;&#1103;%201&#1072;\&#1042;&#1099;&#1093;&#1086;&#1076;%20&#1055;&#1086;&#1083;&#1086;&#1085;&#1079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Всех мужчин в Великобритании называют джентльмены, а женщин – леди. Знакомьтесь с нашими леди и джентльменами.</a:t>
            </a:r>
            <a:endParaRPr lang="ru-RU" sz="3200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2060575"/>
            <a:ext cx="6337300" cy="4392613"/>
          </a:xfrm>
          <a:ln w="66675" cap="rnd">
            <a:solidFill>
              <a:schemeClr val="tx1">
                <a:lumMod val="95000"/>
              </a:schemeClr>
            </a:solidFill>
            <a:prstDash val="sysDot"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66675" cap="rnd">
            <a:solidFill>
              <a:schemeClr val="tx1">
                <a:lumMod val="95000"/>
              </a:schemeClr>
            </a:solidFill>
            <a:prstDash val="sysDot"/>
            <a:miter lim="800000"/>
            <a:headEnd/>
            <a:tailEnd/>
          </a:ln>
        </p:spPr>
      </p:pic>
      <p:pic>
        <p:nvPicPr>
          <p:cNvPr id="6" name="Выход Полонз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802063"/>
            <a:ext cx="304800" cy="304800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43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songs for kids - my bonnie lies over the ocean 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802063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вальс  RUNAWA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802063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5)">
                                      <p:cBhvr>
                                        <p:cTn id="6" dur="11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andmap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Выход Полон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ajkovskijP.I._-_Lebedinoe_ozero_-Tanec_s_kubkami_shikarnyj_polonez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4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3931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4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774</TotalTime>
  <Words>19</Words>
  <Application>Microsoft Office PowerPoint</Application>
  <PresentationFormat>Экран (4:3)</PresentationFormat>
  <Paragraphs>1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Всех мужчин в Великобритании называют джентльмены, а женщин – леди. Знакомьтесь с нашими леди и джентльменами.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128</cp:revision>
  <dcterms:created xsi:type="dcterms:W3CDTF">2011-10-02T13:53:56Z</dcterms:created>
  <dcterms:modified xsi:type="dcterms:W3CDTF">2014-12-01T13:54:26Z</dcterms:modified>
</cp:coreProperties>
</file>