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9" r:id="rId2"/>
    <p:sldId id="270" r:id="rId3"/>
    <p:sldId id="273" r:id="rId4"/>
    <p:sldId id="274" r:id="rId5"/>
    <p:sldId id="283" r:id="rId6"/>
    <p:sldId id="282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80" autoAdjust="0"/>
  </p:normalViewPr>
  <p:slideViewPr>
    <p:cSldViewPr>
      <p:cViewPr>
        <p:scale>
          <a:sx n="54" d="100"/>
          <a:sy n="54" d="100"/>
        </p:scale>
        <p:origin x="-133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87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56D5DC-5D30-4E63-8124-381A4610F01A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B2CE96-6403-43D2-BA70-F1F698126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118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99081-3790-4C59-9EA1-175D01637A76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9F1EC-1012-4063-A341-BFA8DB509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8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C91E-F9E9-41BD-97EE-5C99CE57B9E0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97F-4A92-47A9-88DB-823EE525F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5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6DA78-DF8D-4147-B978-6A001A67C789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5D860-65F9-4469-88FA-C68D436CF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1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9FFC9-D3D5-4031-84DA-9CB5B1F55C33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AA71-CA6E-4519-B60F-7C6C3BA08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04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618D3-51C8-4302-8277-31D3E1AFDF8C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99F5E-187C-405E-B213-9A21CF850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03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19E9C-F190-4441-8AC7-090330AA1B98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949F-FEB9-408A-9C22-040089735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96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6A7BA-7EE6-4515-9586-15567F2D10CA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8812B-3142-4DDF-A8B8-977F74DD9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1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51F93-5BB0-4972-8288-644BEEDD5A54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38DA2-2B1C-47A5-8CEB-9377081F4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2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58170-8299-4725-B565-DC398294B8A9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0F16B-6D57-46F1-B868-1D3CB2B3A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7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1F4AA-FE96-46F7-9AB7-4EEEC59ECDCB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9C115-B9C5-4235-9229-2EC800A7C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04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57D6-A321-412A-A082-FC0B7D2F77DE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7DF3-B6E3-41C8-BBCC-AF7912444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1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2C642F5-8AFE-44B4-AA90-62A062079453}" type="datetimeFigureOut">
              <a:rPr lang="ru-RU"/>
              <a:pPr>
                <a:defRPr/>
              </a:pPr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DA8AD1E-21C4-4661-8A35-FD9AB2818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47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6;&#1083;&#1100;&#1075;&#1072;\Desktop\&#1092;&#1077;&#1089;&#1090;&#1080;&#1074;&#1072;&#1083;&#1100;%20&#1040;&#1085;&#1075;&#1083;&#1080;&#1103;%201&#1072;\12%20Ballade%20Pour%20Adeline.wma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6;&#1083;&#1100;&#1075;&#1072;\Desktop\&#1092;&#1077;&#1089;&#1090;&#1080;&#1074;&#1072;&#1083;&#1100;%20&#1040;&#1085;&#1075;&#1083;&#1080;&#1103;%201&#1072;\12%20Ballade%20Pour%20Adeline.wma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Еще в Лондоне есть знаменитый Тауэр. Это настоящая крепость-музей.</a:t>
            </a:r>
            <a:endParaRPr lang="ru-RU" dirty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813" y="1874838"/>
            <a:ext cx="5976937" cy="4433887"/>
          </a:xfrm>
          <a:ln w="66675" cap="rnd">
            <a:solidFill>
              <a:schemeClr val="tx1">
                <a:lumMod val="95000"/>
              </a:schemeClr>
            </a:solidFill>
            <a:prstDash val="sysDot"/>
            <a:bevel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1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А еще Тауэр известен тем, что в нем живут черные вороны. Англичане их очень любят и заботятся о них. По легенде, вороны охраняют город от войн и бед. </a:t>
            </a:r>
            <a:endParaRPr lang="ru-RU" sz="2800" dirty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350" y="1773238"/>
            <a:ext cx="6129338" cy="4619625"/>
          </a:xfrm>
          <a:ln w="66675" cap="rnd">
            <a:solidFill>
              <a:schemeClr val="tx1">
                <a:lumMod val="95000"/>
              </a:schemeClr>
            </a:solidFill>
            <a:prstDash val="sysDot"/>
            <a:bevel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Один из главных парков Лондона — Гайд-парк находится в самом сердце города. Вокруг кипит жизнь, а внутри так тихо  спокойно и красиво.</a:t>
            </a:r>
            <a:endParaRPr lang="ru-RU" sz="3200" dirty="0"/>
          </a:p>
        </p:txBody>
      </p:sp>
      <p:pic>
        <p:nvPicPr>
          <p:cNvPr id="12291" name="Picture 2" descr="http://img0.liveinternet.ru/images/attach/c/8/101/523/101523478_3085196_mm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350" y="2144713"/>
            <a:ext cx="6337300" cy="4224337"/>
          </a:xfrm>
          <a:noFill/>
          <a:ln w="66675" cap="rnd">
            <a:solidFill>
              <a:schemeClr val="tx1"/>
            </a:solidFill>
            <a:prstDash val="sysDot"/>
            <a:bevel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Англичанина можно узнать по 3 признакам: чопорности, высокомерию и чувству юмора.</a:t>
            </a:r>
            <a:endParaRPr lang="ru-RU" sz="2800" dirty="0"/>
          </a:p>
        </p:txBody>
      </p:sp>
      <p:pic>
        <p:nvPicPr>
          <p:cNvPr id="13315" name="Рисунок 10" descr="http://img1.liveinternet.ru/images/foto/c/1/apps/4/770/4770167_lord_i_ego_idealnii_sluga..._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2205038"/>
            <a:ext cx="3013075" cy="4652962"/>
          </a:xfrm>
          <a:prstGeom prst="rect">
            <a:avLst/>
          </a:prstGeom>
          <a:noFill/>
          <a:ln w="66675" cap="rnd">
            <a:solidFill>
              <a:schemeClr val="tx1"/>
            </a:solidFill>
            <a:prstDash val="sysDot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юмор 2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36" t="6720" r="7050" b="23840"/>
          <a:stretch>
            <a:fillRect/>
          </a:stretch>
        </p:blipFill>
        <p:spPr bwMode="auto">
          <a:xfrm>
            <a:off x="1403350" y="476250"/>
            <a:ext cx="4968875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288" y="5373688"/>
            <a:ext cx="84582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Английский юмор-это когда один джентльмен  говорит другому нечто такое , </a:t>
            </a:r>
          </a:p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чего не понимают другие. И это их забавляет.</a:t>
            </a:r>
          </a:p>
        </p:txBody>
      </p:sp>
      <p:pic>
        <p:nvPicPr>
          <p:cNvPr id="4" name="12 Ballade Pour Adeline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4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юмор jsv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79388" y="4835525"/>
            <a:ext cx="8424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/>
              <a:t>Английский юмор -признак тонкого ума.</a:t>
            </a:r>
          </a:p>
        </p:txBody>
      </p:sp>
      <p:pic>
        <p:nvPicPr>
          <p:cNvPr id="4" name="12 Ballade Pour Adeline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4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774</TotalTime>
  <Words>98</Words>
  <Application>Microsoft Office PowerPoint</Application>
  <PresentationFormat>Экран (4:3)</PresentationFormat>
  <Paragraphs>7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Еще в Лондоне есть знаменитый Тауэр. Это настоящая крепость-музей.</vt:lpstr>
      <vt:lpstr>А еще Тауэр известен тем, что в нем живут черные вороны. Англичане их очень любят и заботятся о них. По легенде, вороны охраняют город от войн и бед. </vt:lpstr>
      <vt:lpstr>Один из главных парков Лондона — Гайд-парк находится в самом сердце города. Вокруг кипит жизнь, а внутри так тихо  спокойно и красиво.</vt:lpstr>
      <vt:lpstr>Англичанина можно узнать по 3 признакам: чопорности, высокомерию и чувству юмора.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127</cp:revision>
  <dcterms:created xsi:type="dcterms:W3CDTF">2011-10-02T13:53:56Z</dcterms:created>
  <dcterms:modified xsi:type="dcterms:W3CDTF">2014-12-01T13:54:05Z</dcterms:modified>
</cp:coreProperties>
</file>