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59" r:id="rId3"/>
    <p:sldId id="261" r:id="rId4"/>
    <p:sldId id="260" r:id="rId5"/>
    <p:sldId id="268" r:id="rId6"/>
    <p:sldId id="262" r:id="rId7"/>
    <p:sldId id="27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0" autoAdjust="0"/>
  </p:normalViewPr>
  <p:slideViewPr>
    <p:cSldViewPr>
      <p:cViewPr>
        <p:scale>
          <a:sx n="54" d="100"/>
          <a:sy n="54" d="100"/>
        </p:scale>
        <p:origin x="-133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56D5DC-5D30-4E63-8124-381A4610F01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B2CE96-6403-43D2-BA70-F1F69812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1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F559A-08B0-41A1-B450-77DAA271DD1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5731E-81F8-4575-BDF0-D6AC0282F3B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9081-3790-4C59-9EA1-175D01637A76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F1EC-1012-4063-A341-BFA8DB509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C91E-F9E9-41BD-97EE-5C99CE57B9E0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97F-4A92-47A9-88DB-823EE525F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5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DA78-DF8D-4147-B978-6A001A67C78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D860-65F9-4469-88FA-C68D436CF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FFC9-D3D5-4031-84DA-9CB5B1F55C3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AA71-CA6E-4519-B60F-7C6C3BA0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18D3-51C8-4302-8277-31D3E1AFDF8C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9F5E-187C-405E-B213-9A21CF850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03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9E9C-F190-4441-8AC7-090330AA1B98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949F-FEB9-408A-9C22-04008973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6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A7BA-7EE6-4515-9586-15567F2D10C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812B-3142-4DDF-A8B8-977F74DD9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1F93-5BB0-4972-8288-644BEEDD5A5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8DA2-2B1C-47A5-8CEB-9377081F4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2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8170-8299-4725-B565-DC398294B8A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F16B-6D57-46F1-B868-1D3CB2B3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7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F4AA-FE96-46F7-9AB7-4EEEC59ECDC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C115-B9C5-4235-9229-2EC800A7C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57D6-A321-412A-A082-FC0B7D2F77DE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7DF3-B6E3-41C8-BBCC-AF7912444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C642F5-8AFE-44B4-AA90-62A06207945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DA8AD1E-21C4-4661-8A35-FD9AB281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7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0;&#1075;&#1072;\Desktop\&#1092;&#1077;&#1089;&#1090;&#1080;&#1074;&#1072;&#1083;&#1100;%20&#1040;&#1085;&#1075;&#1083;&#1080;&#1103;%201&#1072;\12%20Ballade%20Pour%20Adeline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andmap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2 Ballade Pour Adelin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76600"/>
            <a:ext cx="16652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42819959_1240253516_WA03_014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englandmap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588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000750" y="357188"/>
            <a:ext cx="3000375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Великобритания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 — одно из крупнейших государств Европы, которое состоит из четырёх частей: </a:t>
            </a: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Англии, Шотландии,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Уэльса,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Северной Ирландии.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400" b="1" i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400" b="1" i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 Великобритании 1000 городов.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400" b="1" i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67400" y="4365625"/>
            <a:ext cx="2928938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600" u="sng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b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6bcc23cc-89c7-4c70-beaf-16804c52dba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500438"/>
            <a:ext cx="44291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8_1_12082341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82975"/>
            <a:ext cx="47148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6a00d834515c6d69e200e54f465e0b8834-640w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4291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93172" y="2857496"/>
            <a:ext cx="331372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London</a:t>
            </a:r>
            <a:endParaRPr lang="ru-RU" sz="6600" b="1" spc="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50825" y="4005263"/>
            <a:ext cx="866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FF00"/>
                </a:solidFill>
              </a:rPr>
              <a:t>Столица Великобритании город ЛОНДОН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Buckingham-Pal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6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0"/>
            <a:ext cx="5929312" cy="12001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 Лондоне, как в сказке, есть настоящий королевский дворец, а во дворце живут настоящая  королева с герцогом.</a:t>
            </a:r>
          </a:p>
        </p:txBody>
      </p:sp>
      <p:pic>
        <p:nvPicPr>
          <p:cNvPr id="4" name="Рисунок 3" descr="t512qe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8" y="1268760"/>
            <a:ext cx="3143250" cy="5522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175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Windsor_Morris_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3375" y="0"/>
            <a:ext cx="5000625" cy="12922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 ещё больше вы удивитесь, если я скажу, что там ещё есть и принц с принцессой.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142875"/>
            <a:ext cx="32781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Вот такой это старинный и  немного сказочный город Лондон,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главный город Великобритании.</a:t>
            </a:r>
          </a:p>
        </p:txBody>
      </p:sp>
      <p:pic>
        <p:nvPicPr>
          <p:cNvPr id="2" name="Рисунок 1" descr="0003-1008-00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51288" cy="557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588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663143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15888"/>
            <a:ext cx="73453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600" b="1">
                <a:solidFill>
                  <a:srgbClr val="FFFF00"/>
                </a:solidFill>
                <a:latin typeface="Calibri" pitchFamily="34" charset="0"/>
              </a:rPr>
              <a:t>А ещё в Лондоне есть старинная башня с часами. Ей уже больше ста лет. Но, несмотря на свой почтенный возраст, она остаётся  одной из самых красивых в мире. 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1116013" y="2349500"/>
            <a:ext cx="600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085830e9b5c3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-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72063" y="1857375"/>
            <a:ext cx="360362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Самый большой и громкий колокол на этой башне называли «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Big Ben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». И люди так привыкли говорить «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Big Ben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» при бое часов, что вскоре и саму башню стали называть только так: «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Big Ben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». Так зовут её и сейчас.</a:t>
            </a:r>
          </a:p>
        </p:txBody>
      </p:sp>
      <p:pic>
        <p:nvPicPr>
          <p:cNvPr id="3" name="Рисунок 2" descr="0007-007-Otlivkoj-zanjalsja-Dzhordzh-Mi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50" t="10416" r="1563" b="11458"/>
          <a:stretch>
            <a:fillRect/>
          </a:stretch>
        </p:blipFill>
        <p:spPr bwMode="auto">
          <a:xfrm>
            <a:off x="0" y="0"/>
            <a:ext cx="507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1" descr="42819959_1240253516_WA03_014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35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43042" y="785794"/>
            <a:ext cx="621510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Рассмотрите её. Какая она стройная и ажурная!</a:t>
            </a:r>
          </a:p>
        </p:txBody>
      </p:sp>
      <p:pic>
        <p:nvPicPr>
          <p:cNvPr id="3" name="Рисунок 2" descr="london-sun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546"/>
          <a:stretch>
            <a:fillRect/>
          </a:stretch>
        </p:blipFill>
        <p:spPr>
          <a:xfrm>
            <a:off x="0" y="3071810"/>
            <a:ext cx="3857620" cy="378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bigbe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3247095"/>
            <a:ext cx="2428860" cy="3610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0ca0b394d8ca95c974ef04a576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-285776"/>
            <a:ext cx="4381499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42fbe_6f0cf6d1_X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338"/>
            <a:ext cx="361460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_cdb0c0961d4b9ed446c2366bb9d0983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28"/>
          <a:stretch>
            <a:fillRect/>
          </a:stretch>
        </p:blipFill>
        <p:spPr>
          <a:xfrm>
            <a:off x="3929058" y="3327996"/>
            <a:ext cx="3071834" cy="353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big-be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-214338"/>
            <a:ext cx="2066595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773</TotalTime>
  <Words>151</Words>
  <Application>Microsoft Office PowerPoint</Application>
  <PresentationFormat>Экран (4:3)</PresentationFormat>
  <Paragraphs>18</Paragraphs>
  <Slides>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126</cp:revision>
  <dcterms:created xsi:type="dcterms:W3CDTF">2011-10-02T13:53:56Z</dcterms:created>
  <dcterms:modified xsi:type="dcterms:W3CDTF">2014-12-01T13:53:32Z</dcterms:modified>
</cp:coreProperties>
</file>