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7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24D1-861A-4A56-A8FC-DF93F78E4845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FBEFC-2604-4216-9AFF-29D93096E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FBEFC-2604-4216-9AFF-29D93096E9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3A69-CFE2-4E6D-B794-45B86B4C838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CCCF-8E47-4983-AF0A-6292D361C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nukitoys.ru/catalog/559/melissadoug_sunny_patch_vjedjerko_molli_i_bolli_14643.php" TargetMode="External"/><Relationship Id="rId13" Type="http://schemas.openxmlformats.org/officeDocument/2006/relationships/hyperlink" Target="http://2covy.ru/page-igri-dlya-detej-devochek" TargetMode="External"/><Relationship Id="rId3" Type="http://schemas.openxmlformats.org/officeDocument/2006/relationships/hyperlink" Target="http://im7-tub-ru.yandex.net/i?id=76915974-58-72&amp;n=21" TargetMode="External"/><Relationship Id="rId7" Type="http://schemas.openxmlformats.org/officeDocument/2006/relationships/hyperlink" Target="http://ru.convdocs.org/docs/index-214062.html" TargetMode="External"/><Relationship Id="rId12" Type="http://schemas.openxmlformats.org/officeDocument/2006/relationships/hyperlink" Target="http://captain-droid.com/games/detskie/pogremushk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blor.ru/blogs/igra-v-idei/494338" TargetMode="External"/><Relationship Id="rId11" Type="http://schemas.openxmlformats.org/officeDocument/2006/relationships/hyperlink" Target="http://mamazin.com.ua/igrushki-dlja-peska/" TargetMode="External"/><Relationship Id="rId5" Type="http://schemas.openxmlformats.org/officeDocument/2006/relationships/hyperlink" Target="http://rebenky.com/articles/section_67308/1341253/" TargetMode="External"/><Relationship Id="rId10" Type="http://schemas.openxmlformats.org/officeDocument/2006/relationships/hyperlink" Target="http://www.anafor.ru/forums/index.php?showtopic=15164&amp;st=1520" TargetMode="External"/><Relationship Id="rId4" Type="http://schemas.openxmlformats.org/officeDocument/2006/relationships/hyperlink" Target="http://im0-tub-ru.yandex.net/i?id=189378945-38-72&amp;n=21" TargetMode="External"/><Relationship Id="rId9" Type="http://schemas.openxmlformats.org/officeDocument/2006/relationships/hyperlink" Target="http://www.enter.ru/product/children/malaya-leyka-nordplast-20101080066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429156"/>
          </a:xfrm>
        </p:spPr>
        <p:txBody>
          <a:bodyPr>
            <a:noAutofit/>
          </a:bodyPr>
          <a:lstStyle/>
          <a:p>
            <a:r>
              <a:rPr lang="ru-RU" sz="10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</a:t>
            </a:r>
            <a:br>
              <a:rPr lang="ru-RU" sz="10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0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10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543296" cy="505461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сидеть, играть в песочек,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Нужен малышам….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57203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28"/>
            <a:ext cx="4000496" cy="64294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весёлая девчонка: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Нос в веснушках, вьётся чёлка.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играть мне не лень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той игрушкой целый день.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2250" y="642918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4286248" cy="576899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руку взял – она гремит,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Братца-кроху веселит,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Посмотри, Ванюшка!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Это….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3285813">
            <a:off x="4170697" y="1408585"/>
            <a:ext cx="5111750" cy="30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000108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4-58-72&amp;n=21http://im7-tub-ru.yandex.net/</a:t>
            </a:r>
            <a:r>
              <a:rPr lang="en-US" dirty="0" err="1" smtClean="0">
                <a:hlinkClick r:id="rId3"/>
              </a:rPr>
              <a:t>i?id</a:t>
            </a:r>
            <a:r>
              <a:rPr lang="en-US" dirty="0" smtClean="0">
                <a:hlinkClick r:id="rId3"/>
              </a:rPr>
              <a:t>=7691597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2000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Тряпичные куклы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250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Деревянные игрушки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857365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http://im0-tub-ru.yandex.net/i?id=189378945-38-72&amp;n=21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857364"/>
            <a:ext cx="186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Неваляшка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428736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http://rebenky.com/articles/section_67308/1341253/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48818" y="2214555"/>
            <a:ext cx="404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http://yablor.ru/blogs/igra-v-idei/494338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214554"/>
            <a:ext cx="1932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Матрёшка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571745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http://ru.convdocs.org/docs/index-214062.html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571744"/>
            <a:ext cx="498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Буратино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3000372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http://nukitoys.ru/catalog/559/melissadoug_sunny_patch_vjedjerko_molli_i_bolli_14643.php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2928934"/>
            <a:ext cx="4934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Ведёрко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357187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http://www.enter.ru/product/children/malaya-leyka-nordplast-2010108006642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5" y="3571876"/>
            <a:ext cx="166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Лейка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26936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Ресурсы интернета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400050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http://www.anafor.ru/forums/index.php?showtopic=15164&amp;st=1520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3944422"/>
            <a:ext cx="182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Пирамидка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4357695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http://mamazin.com.ua/igrushki-dlja-peska/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4357694"/>
            <a:ext cx="1797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Совочки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471488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http://captain-droid.com/games/detskie/pogremushka/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4714883"/>
            <a:ext cx="193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Погремушка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57356" y="5143512"/>
            <a:ext cx="496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http://2covy.ru/page-igri-dlya-detej-devochek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5146160"/>
            <a:ext cx="1592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Кукла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Тряпичные куклы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трубкина\6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81086"/>
            <a:ext cx="3717168" cy="5476913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трубкина\14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21820" y="1428735"/>
            <a:ext cx="4479336" cy="422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Деревянные</a:t>
            </a: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игрушки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352956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Ах, какая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непослушка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 чудная игрушка!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Положу -  она встаёт.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стоять не устаёт?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210080" cy="43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0"/>
            <a:ext cx="3786214" cy="61261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Ах, красавицы стоят!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Улыбаются -  глядят,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Веселы, румяны,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Одеты в сарафаны.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их в одну собрать.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красавиц тех назвать?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52149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7166"/>
            <a:ext cx="4143404" cy="576899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дом пришла игрушка к нам –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Деревянный мальчуган,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Ключик он в руке несёт,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Нос во все дела суёт.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097179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3643338" cy="55546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песка пеку, дружок,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вкусный пирожок.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для пышных куличей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Дай……. поскорей.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5" y="81835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4000528" cy="584043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Клумба с пышными цветами,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 их полить Светлане.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 не шланг мне,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змейку-Принеси-ка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07196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643338" cy="584043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стержень колёсики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нанижу.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игрушка?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У вас я спрошу.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2610" y="273050"/>
            <a:ext cx="449663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226</Words>
  <Application>Microsoft Office PowerPoint</Application>
  <PresentationFormat>Экран (4:3)</PresentationFormat>
  <Paragraphs>64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Праздник игрушки</vt:lpstr>
      <vt:lpstr>Тряпичные куклы</vt:lpstr>
      <vt:lpstr>Деревянные игрушки</vt:lpstr>
      <vt:lpstr>Загадки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игрушки</dc:title>
  <dc:creator>www.PHILka.RU</dc:creator>
  <cp:lastModifiedBy>www.PHILka.RU</cp:lastModifiedBy>
  <cp:revision>30</cp:revision>
  <dcterms:created xsi:type="dcterms:W3CDTF">2013-01-15T18:24:34Z</dcterms:created>
  <dcterms:modified xsi:type="dcterms:W3CDTF">2014-07-10T10:30:34Z</dcterms:modified>
</cp:coreProperties>
</file>