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4" autoAdjust="0"/>
    <p:restoredTop sz="94660"/>
  </p:normalViewPr>
  <p:slideViewPr>
    <p:cSldViewPr>
      <p:cViewPr varScale="1">
        <p:scale>
          <a:sx n="101" d="100"/>
          <a:sy n="101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7CC18-7F13-4D91-9B2D-E86CB57E52E5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164B8-73B3-4D3C-8A6D-D5328C90A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D13A-DC4D-4757-A188-E2FD1EA9E213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40B-37E5-4587-90DF-4A97C89B8D0D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2552-22A0-44B5-A51E-07DBFB6FEC03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B71-76C2-4D4D-BD74-F0D2F39ABCE1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4807-BF1E-4760-905C-DBC088658AD2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A4F-F34F-49A0-B41F-84B6F9FDE528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6C41-4AA9-4EE2-AC7D-B106C93F1352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25F-6D18-48AF-BC76-9B3DEF164E3C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1C1-11E1-45B3-B0E2-7C88D863E849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E97C-A066-41A7-BE08-5AAAD768528A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A29F-9ECE-4C9A-AA88-EF46354D3996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2E0C-B1C8-4B47-8844-9DE41582CDC3}" type="datetime1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404664"/>
            <a:ext cx="7926827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кит            кот</a:t>
            </a:r>
            <a:endParaRPr lang="ru-RU" sz="7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212976"/>
            <a:ext cx="3256756" cy="283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12976"/>
            <a:ext cx="3075781" cy="284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627784" y="18448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1772816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1331640" y="1844824"/>
            <a:ext cx="1296144" cy="914400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0800000">
            <a:off x="1331640" y="1844824"/>
            <a:ext cx="1274440" cy="9144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5580112" y="1772816"/>
            <a:ext cx="1346448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0800000">
            <a:off x="5580112" y="1772816"/>
            <a:ext cx="1346448" cy="9144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: </a:t>
            </a:r>
            <a:r>
              <a:rPr lang="ru-RU" b="1" dirty="0" smtClean="0">
                <a:solidFill>
                  <a:srgbClr val="C00000"/>
                </a:solidFill>
              </a:rPr>
              <a:t>обозначение мягкости согласных на письме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208912" cy="32403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Задачи: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-узнать, какие буквы обозначают мягкость предыдущего согласного;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-Вспомнить роль </a:t>
            </a:r>
            <a:r>
              <a:rPr lang="ru-RU" b="1" dirty="0" err="1" smtClean="0">
                <a:solidFill>
                  <a:schemeClr val="tx2"/>
                </a:solidFill>
              </a:rPr>
              <a:t>ь</a:t>
            </a:r>
            <a:r>
              <a:rPr lang="ru-RU" b="1" dirty="0" smtClean="0">
                <a:solidFill>
                  <a:schemeClr val="tx2"/>
                </a:solidFill>
              </a:rPr>
              <a:t>;</a:t>
            </a:r>
          </a:p>
          <a:p>
            <a:pPr algn="l"/>
            <a:r>
              <a:rPr lang="ru-RU" b="1" dirty="0" smtClean="0">
                <a:solidFill>
                  <a:schemeClr val="tx2"/>
                </a:solidFill>
              </a:rPr>
              <a:t>-Развивать умение слышать мягкость согласных в словах;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157192"/>
            <a:ext cx="7632848" cy="12961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- Научимся ставить в словах ударение.</a:t>
            </a:r>
          </a:p>
          <a:p>
            <a:pPr algn="ctr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660033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Мягкость согласных на письме обозначается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1512168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и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36912"/>
            <a:ext cx="165618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е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717032"/>
            <a:ext cx="18002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ё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5805264"/>
            <a:ext cx="1512168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я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725144"/>
            <a:ext cx="1512168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chemeClr val="tx1"/>
                </a:solidFill>
              </a:rPr>
              <a:t>ю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2060848"/>
            <a:ext cx="1490464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chemeClr val="tx1"/>
                </a:solidFill>
              </a:rPr>
              <a:t>ь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2196972">
            <a:off x="3296939" y="1385476"/>
            <a:ext cx="20149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62863">
            <a:off x="5073763" y="1396750"/>
            <a:ext cx="1972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Тома –Т</a:t>
            </a:r>
            <a:r>
              <a:rPr lang="ru-RU" sz="6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ма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лук –л</a:t>
            </a:r>
            <a:r>
              <a:rPr lang="ru-RU" sz="6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банка – бан</a:t>
            </a:r>
            <a:r>
              <a:rPr lang="ru-RU" sz="6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ка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кров –кров</a:t>
            </a:r>
            <a:r>
              <a:rPr lang="ru-RU" sz="6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</a:t>
            </a:r>
            <a:r>
              <a:rPr lang="ru-RU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елые лап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и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ёмный но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ик. На с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ерые полос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Глаз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озорные. Он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 молоко,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ясо и рыбу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</a:t>
            </a:r>
            <a:r>
              <a:rPr lang="ru-RU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елые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ёмный,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е,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ерые, глаз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ит,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ясо.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кит            кот</vt:lpstr>
      <vt:lpstr>Тема : обозначение мягкости согласных на письме</vt:lpstr>
      <vt:lpstr>Мягкость согласных на письме обозначается</vt:lpstr>
      <vt:lpstr>Тома –Тёма лук –люк банка – банька кров –кровь </vt:lpstr>
      <vt:lpstr>А) У Мурзика белые лапки и тёмный носик. На спинке серые полоски. Глазки озорные. Он любит молоко, мясо и рыбу.  Б) У Мурзика, белые, тёмный,  на спинке, серые, глазки, любит, мясо.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2013-10-15T15:24:43Z</dcterms:modified>
</cp:coreProperties>
</file>