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1" r:id="rId2"/>
    <p:sldId id="260" r:id="rId3"/>
    <p:sldId id="266" r:id="rId4"/>
    <p:sldId id="256" r:id="rId5"/>
    <p:sldId id="257" r:id="rId6"/>
    <p:sldId id="258" r:id="rId7"/>
    <p:sldId id="259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C6C4-4375-4247-BBB1-DD2F572FD57E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8F14-1E1A-4F5E-8218-F7A85500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B0D8-C90C-4FF8-8296-71501ADF26F9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7E11-64A8-46A5-8275-3ABEA509D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F35F-197A-471D-B04D-9B08555ACFF9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5A20-015E-4C6D-8758-97558A24E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78F1-799E-4854-A8D6-52D1D2B31F27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AB8F1-DD49-4B4A-BA6D-0CEC66FCF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06A4-00C9-4C4E-A931-841E1D30913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61BE-A685-402C-9EA6-372713046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88209-8004-47D8-BC64-F0FF2E291095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6D5C-76BA-487A-B359-6D3413F5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435F-C23E-43B5-B822-AF53C1891AE0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D9F2-F723-4E63-B3FA-8DCD0453F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97EF9-4400-4495-B6F3-54AA9BABADD2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405F3-AA16-4415-98B7-3A5D3EE27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685E-590E-4F9E-8838-1517DEFA21EB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FEFF-E948-43A0-8620-C9FF7CDFB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DF79-7326-4EAE-AAA7-04B80FEF4794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B38D-1D5F-44BB-BB24-37D13E2B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EA5D-B99F-4433-8142-40387A73943B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9E2D-6174-4546-991C-3E2E39774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A77F1-E597-4900-B382-73F88FB582AD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034C9-4A9C-4BA7-819C-326A35F2A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6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2862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Рассказывание по серии картинок: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7300" dirty="0" smtClean="0">
                <a:solidFill>
                  <a:srgbClr val="00B0F0"/>
                </a:solidFill>
                <a:effectLst/>
              </a:rPr>
              <a:t>«Как помочь птичке зимой»</a:t>
            </a:r>
            <a:endParaRPr lang="ru-RU" sz="7300" dirty="0">
              <a:solidFill>
                <a:srgbClr val="00B0F0"/>
              </a:solidFill>
              <a:effectLst/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914400" y="6000750"/>
            <a:ext cx="8229600" cy="857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3357562"/>
            <a:ext cx="3071834" cy="3500438"/>
          </a:xfrm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32051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0"/>
            <a:ext cx="307183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876"/>
            <a:ext cx="300039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715250" y="0"/>
            <a:ext cx="500063" cy="714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15250" y="0"/>
            <a:ext cx="50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Book Antiqua" pitchFamily="18" charset="0"/>
              </a:rPr>
              <a:t>1</a:t>
            </a:r>
            <a:endParaRPr lang="ru-RU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0"/>
            <a:ext cx="500063" cy="714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3813" y="3643313"/>
            <a:ext cx="500062" cy="714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86125" y="6143625"/>
            <a:ext cx="500063" cy="714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643813" y="3571875"/>
            <a:ext cx="428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Book Antiqua" pitchFamily="18" charset="0"/>
              </a:rPr>
              <a:t>2</a:t>
            </a:r>
            <a:endParaRPr lang="ru-RU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0"/>
            <a:ext cx="428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Book Antiqua" pitchFamily="18" charset="0"/>
              </a:rPr>
              <a:t>3</a:t>
            </a:r>
            <a:endParaRPr lang="ru-RU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86125" y="6088063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Book Antiqua" pitchFamily="18" charset="0"/>
              </a:rPr>
              <a:t>4</a:t>
            </a:r>
            <a:endParaRPr lang="ru-RU" sz="44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714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00B0F0"/>
                </a:solidFill>
                <a:effectLst/>
              </a:rPr>
              <a:t>Спасение птенца.</a:t>
            </a:r>
            <a:endParaRPr lang="ru-RU" sz="6600" dirty="0">
              <a:solidFill>
                <a:srgbClr val="00B0F0"/>
              </a:solidFill>
              <a:effectLst/>
            </a:endParaRPr>
          </a:p>
        </p:txBody>
      </p:sp>
      <p:pic>
        <p:nvPicPr>
          <p:cNvPr id="15362" name="Picture 2" descr="C:\Documents and Settings\Admin\Рабочий стол\Картинки2\птенец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857500"/>
            <a:ext cx="35623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857500" y="142875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Заголовок: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285750"/>
            <a:ext cx="8229600" cy="642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143000"/>
            <a:ext cx="8286750" cy="5429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671517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0"/>
            <a:ext cx="6786610" cy="6858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0"/>
            <a:ext cx="6643734" cy="6858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3" y="0"/>
            <a:ext cx="7072363" cy="6858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3429000"/>
            <a:ext cx="3214710" cy="3429000"/>
          </a:xfrm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429000"/>
            <a:ext cx="3348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0"/>
            <a:ext cx="3348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0"/>
            <a:ext cx="334800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</TotalTime>
  <Words>5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Рассказывание по серии картинок</dc:title>
  <dc:creator>Admin</dc:creator>
  <cp:lastModifiedBy>Ленуська</cp:lastModifiedBy>
  <cp:revision>8</cp:revision>
  <dcterms:created xsi:type="dcterms:W3CDTF">2011-11-03T14:06:00Z</dcterms:created>
  <dcterms:modified xsi:type="dcterms:W3CDTF">2014-12-02T13:52:29Z</dcterms:modified>
</cp:coreProperties>
</file>