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0D7A-D9C1-4D87-8549-635E2D79086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6169-EF95-41CA-9762-C7D9C2995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0D7A-D9C1-4D87-8549-635E2D79086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6169-EF95-41CA-9762-C7D9C2995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0D7A-D9C1-4D87-8549-635E2D79086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6169-EF95-41CA-9762-C7D9C2995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0D7A-D9C1-4D87-8549-635E2D79086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6169-EF95-41CA-9762-C7D9C2995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0D7A-D9C1-4D87-8549-635E2D79086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6169-EF95-41CA-9762-C7D9C2995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0D7A-D9C1-4D87-8549-635E2D79086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6169-EF95-41CA-9762-C7D9C2995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0D7A-D9C1-4D87-8549-635E2D79086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6169-EF95-41CA-9762-C7D9C2995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0D7A-D9C1-4D87-8549-635E2D79086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6169-EF95-41CA-9762-C7D9C2995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0D7A-D9C1-4D87-8549-635E2D79086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6169-EF95-41CA-9762-C7D9C2995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0D7A-D9C1-4D87-8549-635E2D79086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6169-EF95-41CA-9762-C7D9C2995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0D7A-D9C1-4D87-8549-635E2D79086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DF6169-EF95-41CA-9762-C7D9C299534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F60D7A-D9C1-4D87-8549-635E2D79086A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DF6169-EF95-41CA-9762-C7D9C299534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  </a:t>
            </a:r>
            <a:r>
              <a:rPr lang="ru-RU" sz="4000" b="1" i="1" dirty="0" smtClean="0"/>
              <a:t>По дорогам изумрудного города</a:t>
            </a:r>
            <a:endParaRPr lang="ru-RU" sz="4000" b="1" i="1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362200"/>
            <a:ext cx="624839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b="1" i="1" dirty="0" smtClean="0"/>
              <a:t>Задание № 7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                          Кто это?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1. «Морда как у кабана, только с рогом, глаз – около десятка, двенадцать лап разной длины и толщины, кожа покрыта шерстью и бородавками»?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2. «У нее был только один глаз, но она видела им каждый уголок своей страны»?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b="1" i="1" dirty="0" smtClean="0"/>
              <a:t>Задание № 8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sz="2800" b="1" i="1" dirty="0" smtClean="0">
                <a:solidFill>
                  <a:srgbClr val="C00000"/>
                </a:solidFill>
              </a:rPr>
              <a:t>Какое событие изображено на рисунке? </a:t>
            </a:r>
          </a:p>
          <a:p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6" name="Объект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590800"/>
            <a:ext cx="4876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b="1" i="1" dirty="0" smtClean="0"/>
              <a:t>Задание № 9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     Кем стал </a:t>
            </a:r>
            <a:r>
              <a:rPr lang="ru-RU" b="1" i="1" dirty="0" smtClean="0">
                <a:solidFill>
                  <a:srgbClr val="C00000"/>
                </a:solidFill>
              </a:rPr>
              <a:t>Страшила</a:t>
            </a:r>
            <a:r>
              <a:rPr lang="ru-RU" b="1" i="1" dirty="0" smtClean="0">
                <a:solidFill>
                  <a:srgbClr val="C00000"/>
                </a:solidFill>
              </a:rPr>
              <a:t>?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А) Правителем Фиолетовой страны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Б) Правителем Изумрудного города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В) Правителем Голубой страны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Г) Правителем Розовой страны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 rot="610543">
            <a:off x="5944638" y="3787255"/>
            <a:ext cx="2671341" cy="233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b="1" i="1" dirty="0" smtClean="0"/>
              <a:t>Задание 10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</a:t>
            </a:r>
            <a:r>
              <a:rPr lang="ru-RU" b="1" i="1" dirty="0">
                <a:solidFill>
                  <a:srgbClr val="C00000"/>
                </a:solidFill>
              </a:rPr>
              <a:t>Соотнеси  </a:t>
            </a:r>
            <a:r>
              <a:rPr lang="ru-RU" b="1" i="1" dirty="0" smtClean="0">
                <a:solidFill>
                  <a:srgbClr val="C00000"/>
                </a:solidFill>
              </a:rPr>
              <a:t>правителя и страну</a:t>
            </a:r>
          </a:p>
          <a:p>
            <a:endParaRPr lang="ru-RU" b="1" i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1. </a:t>
            </a:r>
            <a:r>
              <a:rPr lang="ru-RU" b="1" dirty="0" err="1" smtClean="0">
                <a:solidFill>
                  <a:srgbClr val="C00000"/>
                </a:solidFill>
              </a:rPr>
              <a:t>Бастинда</a:t>
            </a:r>
            <a:r>
              <a:rPr lang="ru-RU" b="1" dirty="0" smtClean="0">
                <a:solidFill>
                  <a:srgbClr val="C00000"/>
                </a:solidFill>
              </a:rPr>
              <a:t>		А) Розовой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2. </a:t>
            </a:r>
            <a:r>
              <a:rPr lang="ru-RU" b="1" dirty="0" err="1" smtClean="0">
                <a:solidFill>
                  <a:srgbClr val="C00000"/>
                </a:solidFill>
              </a:rPr>
              <a:t>Виллина</a:t>
            </a:r>
            <a:r>
              <a:rPr lang="ru-RU" b="1" dirty="0" smtClean="0">
                <a:solidFill>
                  <a:srgbClr val="C00000"/>
                </a:solidFill>
              </a:rPr>
              <a:t>		Б) Желтой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3. Стелла			В) Изумрудный город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4. Гудвин                        Г) Фиолетовой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518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b="1" i="1" dirty="0" smtClean="0"/>
              <a:t>Задание № 11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Из чего мудрый Гудвин сделал сердце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 Железному Дровосеку?</a:t>
            </a:r>
          </a:p>
          <a:p>
            <a:pPr algn="ctr"/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3352800"/>
            <a:ext cx="3505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b="1" i="1" dirty="0" smtClean="0"/>
              <a:t>Задание №12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sz="2800" b="1" i="1" dirty="0" smtClean="0">
                <a:solidFill>
                  <a:srgbClr val="C00000"/>
                </a:solidFill>
              </a:rPr>
              <a:t>Кому принадлежат эти головные уборы?</a:t>
            </a:r>
          </a:p>
          <a:p>
            <a:endParaRPr lang="ru-RU" sz="2800" b="1" i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1. Старая потертая шляпа с которой были срезаны бубенчики?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2. Золотая шапка?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3. Медная воронка?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4. Остроконечная шляпа, украшенная крошечными звездочками?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5. Зеленые широкополые шляпы без бубенчиков?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b="1" i="1" dirty="0" smtClean="0"/>
              <a:t>Задание № 13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            Какое </a:t>
            </a:r>
            <a:r>
              <a:rPr lang="ru-RU" sz="2400" b="1" i="1" dirty="0">
                <a:solidFill>
                  <a:srgbClr val="C00000"/>
                </a:solidFill>
              </a:rPr>
              <a:t>событие изображено на рисунке?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2714624"/>
            <a:ext cx="4876800" cy="32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   Задание </a:t>
            </a:r>
            <a:r>
              <a:rPr lang="ru-RU" b="1" i="1" dirty="0"/>
              <a:t>№ </a:t>
            </a:r>
            <a:r>
              <a:rPr lang="ru-RU" b="1" i="1" dirty="0" smtClean="0"/>
              <a:t>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Вставь пропущенные слова в волшебное з</a:t>
            </a:r>
            <a:r>
              <a:rPr lang="ru-RU" b="1" i="1" dirty="0" smtClean="0">
                <a:solidFill>
                  <a:srgbClr val="C00000"/>
                </a:solidFill>
              </a:rPr>
              <a:t>аклинанье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sz="3200" b="1" dirty="0" smtClean="0">
                <a:solidFill>
                  <a:srgbClr val="C00000"/>
                </a:solidFill>
              </a:rPr>
              <a:t>БАМБАРА – ЧУФАРА - …… - ЁРИКИ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ПИКАПУ - ….. – СКОРИКИ- ………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     Задание </a:t>
            </a:r>
            <a:r>
              <a:rPr lang="ru-RU" b="1" i="1" dirty="0"/>
              <a:t>№ </a:t>
            </a:r>
            <a:r>
              <a:rPr lang="ru-RU" b="1" i="1" dirty="0" smtClean="0"/>
              <a:t>15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Исправь ошибки в названии книг Александра Волкова.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1. «Волшебник подземного города»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2. «</a:t>
            </a:r>
            <a:r>
              <a:rPr lang="ru-RU" sz="2400" b="1" dirty="0" err="1" smtClean="0">
                <a:solidFill>
                  <a:srgbClr val="C00000"/>
                </a:solidFill>
              </a:rPr>
              <a:t>Джюс</a:t>
            </a:r>
            <a:r>
              <a:rPr lang="ru-RU" sz="2400" b="1" dirty="0" smtClean="0">
                <a:solidFill>
                  <a:srgbClr val="C00000"/>
                </a:solidFill>
              </a:rPr>
              <a:t> и его оловянные солдаты»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3. «Пять изумрудных королей»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4. «Огненный бог </a:t>
            </a:r>
            <a:r>
              <a:rPr lang="ru-RU" sz="2400" b="1" dirty="0" err="1" smtClean="0">
                <a:solidFill>
                  <a:srgbClr val="C00000"/>
                </a:solidFill>
              </a:rPr>
              <a:t>Урфин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5. «Заброшенный замок </a:t>
            </a:r>
            <a:r>
              <a:rPr lang="ru-RU" sz="2400" b="1" dirty="0" err="1" smtClean="0">
                <a:solidFill>
                  <a:srgbClr val="C00000"/>
                </a:solidFill>
              </a:rPr>
              <a:t>Марранов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6. «Тайна оранжевого тумана»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       Задание </a:t>
            </a:r>
            <a:r>
              <a:rPr lang="ru-RU" b="1" i="1" dirty="0"/>
              <a:t>№ </a:t>
            </a:r>
            <a:r>
              <a:rPr lang="ru-RU" b="1" i="1" dirty="0" smtClean="0"/>
              <a:t>16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                       Блиц вопросы: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1. Они превратят любой город в Изумрудный?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2. Простая вещь в руках Элли, смогла оживить Страшилу?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3. Злая волшебница вызвавшая ураган?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4. Качество, которого не хватало Льву?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5.Кличка песика </a:t>
            </a:r>
            <a:r>
              <a:rPr lang="ru-RU" sz="2800" b="1" dirty="0" smtClean="0">
                <a:solidFill>
                  <a:srgbClr val="C00000"/>
                </a:solidFill>
              </a:rPr>
              <a:t>Элли?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6. Из чего сделал Гудвин мозги Страшиле?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7. Сосуд для волшебного зелья </a:t>
            </a:r>
            <a:r>
              <a:rPr lang="ru-RU" sz="2800" b="1" dirty="0" err="1" smtClean="0">
                <a:solidFill>
                  <a:srgbClr val="C00000"/>
                </a:solidFill>
              </a:rPr>
              <a:t>Гингемы</a:t>
            </a:r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248912"/>
          </a:xfrm>
        </p:spPr>
        <p:txBody>
          <a:bodyPr>
            <a:normAutofit/>
          </a:bodyPr>
          <a:lstStyle/>
          <a:p>
            <a:pPr algn="just"/>
            <a:r>
              <a:rPr lang="ru-RU" sz="3600" b="1" i="1" dirty="0" smtClean="0"/>
              <a:t>Дорогой друг! Мы с друзьями придумали для тебя интересные задания. Надеемся, что ты их с легкостью выполнишь, еще раз перелистывая страницы сказочной повести «Волшебник Изумрудного города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943600" y="4572000"/>
            <a:ext cx="19812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ru-RU" b="1" i="1" dirty="0" smtClean="0"/>
              <a:t>        Задание </a:t>
            </a:r>
            <a:r>
              <a:rPr lang="ru-RU" b="1" i="1" dirty="0"/>
              <a:t>№ </a:t>
            </a:r>
            <a:r>
              <a:rPr lang="ru-RU" b="1" i="1" dirty="0" smtClean="0"/>
              <a:t>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Каким волшебством заняты сказочные герои?</a:t>
            </a:r>
          </a:p>
          <a:p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2895600"/>
            <a:ext cx="2819400" cy="289559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2971800"/>
            <a:ext cx="3810000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ru-RU" b="1" i="1" dirty="0" smtClean="0"/>
              <a:t>        Задание </a:t>
            </a:r>
            <a:r>
              <a:rPr lang="ru-RU" b="1" i="1" dirty="0"/>
              <a:t>№ </a:t>
            </a:r>
            <a:r>
              <a:rPr lang="ru-RU" b="1" i="1" dirty="0" smtClean="0"/>
              <a:t>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Куда исчез из Изумрудного города Великий и Ужасный Гудвин?</a:t>
            </a: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4495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ru-RU" b="1" i="1" dirty="0" smtClean="0"/>
              <a:t>      Задание </a:t>
            </a:r>
            <a:r>
              <a:rPr lang="ru-RU" b="1" i="1" dirty="0"/>
              <a:t>№ </a:t>
            </a:r>
            <a:r>
              <a:rPr lang="ru-RU" b="1" i="1" dirty="0" smtClean="0"/>
              <a:t>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Стая каких животных являлась по зову того, кому принадлежала волшебная Золотая Шапка? Кстати, а кому она принадлежала?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 rot="1102930">
            <a:off x="5197653" y="3678277"/>
            <a:ext cx="1989310" cy="238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   Задание </a:t>
            </a:r>
            <a:r>
              <a:rPr lang="ru-RU" b="1" i="1" dirty="0"/>
              <a:t>№ </a:t>
            </a:r>
            <a:r>
              <a:rPr lang="ru-RU" b="1" i="1" dirty="0" smtClean="0"/>
              <a:t>20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Напиши небольшой рассказ, представляя, что это ты попал в волшебную страну.</a:t>
            </a:r>
          </a:p>
          <a:p>
            <a:pPr algn="ctr"/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905000" y="3581400"/>
            <a:ext cx="4267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Желаю творческих успехов в выполнении заданий. Надеюсь тебе понравилось.</a:t>
            </a:r>
            <a:br>
              <a:rPr lang="ru-RU" sz="2800" b="1" i="1" dirty="0" smtClean="0"/>
            </a:br>
            <a:r>
              <a:rPr lang="ru-RU" sz="2400" b="1" i="1" dirty="0"/>
              <a:t>	</a:t>
            </a:r>
            <a:r>
              <a:rPr lang="ru-RU" sz="2400" b="1" i="1" dirty="0" smtClean="0"/>
              <a:t>				</a:t>
            </a:r>
            <a:endParaRPr lang="ru-RU" sz="2400" b="1" i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133600"/>
            <a:ext cx="5791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31567">
            <a:off x="-227403" y="1858092"/>
            <a:ext cx="8981353" cy="2212552"/>
          </a:xfrm>
        </p:spPr>
        <p:txBody>
          <a:bodyPr>
            <a:noAutofit/>
          </a:bodyPr>
          <a:lstStyle/>
          <a:p>
            <a:r>
              <a:rPr lang="ru-RU" sz="8000" b="1" i="1" dirty="0">
                <a:solidFill>
                  <a:srgbClr val="C00000"/>
                </a:solidFill>
              </a:rPr>
              <a:t> </a:t>
            </a:r>
            <a:r>
              <a:rPr lang="ru-RU" sz="8000" b="1" i="1" dirty="0" smtClean="0">
                <a:solidFill>
                  <a:srgbClr val="C00000"/>
                </a:solidFill>
              </a:rPr>
              <a:t>    </a:t>
            </a:r>
            <a:r>
              <a:rPr lang="ru-RU" sz="9600" b="1" i="1" dirty="0" smtClean="0">
                <a:solidFill>
                  <a:srgbClr val="C00000"/>
                </a:solidFill>
              </a:rPr>
              <a:t>Спасибо !</a:t>
            </a:r>
            <a:endParaRPr lang="ru-RU" sz="9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     Немного истории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rgbClr val="C00000"/>
                </a:solidFill>
              </a:rPr>
              <a:t>Более 100 лет тому назад в Соединенных Штатах Америки появилась замечательная сказка – «Волшебник страны ОЗ». Автором этой сказки был американский писатель </a:t>
            </a:r>
            <a:r>
              <a:rPr lang="ru-RU" sz="2200" dirty="0" err="1" smtClean="0">
                <a:solidFill>
                  <a:srgbClr val="C00000"/>
                </a:solidFill>
              </a:rPr>
              <a:t>Лаймен</a:t>
            </a:r>
            <a:r>
              <a:rPr lang="ru-RU" sz="2200" dirty="0" smtClean="0">
                <a:solidFill>
                  <a:srgbClr val="C00000"/>
                </a:solidFill>
              </a:rPr>
              <a:t> Франк </a:t>
            </a:r>
            <a:r>
              <a:rPr lang="ru-RU" sz="2200" dirty="0" err="1" smtClean="0">
                <a:solidFill>
                  <a:srgbClr val="C00000"/>
                </a:solidFill>
              </a:rPr>
              <a:t>Баум</a:t>
            </a:r>
            <a:r>
              <a:rPr lang="ru-RU" sz="2200" dirty="0" smtClean="0">
                <a:solidFill>
                  <a:srgbClr val="C00000"/>
                </a:solidFill>
              </a:rPr>
              <a:t>. А в 1939 году в России появилась переработка-перевод этой </a:t>
            </a:r>
            <a:r>
              <a:rPr lang="ru-RU" sz="2200" dirty="0" err="1" smtClean="0">
                <a:solidFill>
                  <a:srgbClr val="C00000"/>
                </a:solidFill>
              </a:rPr>
              <a:t>казки</a:t>
            </a:r>
            <a:r>
              <a:rPr lang="ru-RU" sz="2200" dirty="0" smtClean="0">
                <a:solidFill>
                  <a:srgbClr val="C00000"/>
                </a:solidFill>
              </a:rPr>
              <a:t>, ее сделал русский писатель Александр </a:t>
            </a:r>
            <a:r>
              <a:rPr lang="ru-RU" sz="2200" dirty="0" err="1" smtClean="0">
                <a:solidFill>
                  <a:srgbClr val="C00000"/>
                </a:solidFill>
              </a:rPr>
              <a:t>Мелентьевич</a:t>
            </a:r>
            <a:r>
              <a:rPr lang="ru-RU" sz="2200" dirty="0" smtClean="0">
                <a:solidFill>
                  <a:srgbClr val="C00000"/>
                </a:solidFill>
              </a:rPr>
              <a:t> Волков. Книга на русском языке стала называться </a:t>
            </a:r>
            <a:r>
              <a:rPr lang="ru-RU" sz="2200" dirty="0" err="1" smtClean="0">
                <a:solidFill>
                  <a:srgbClr val="C00000"/>
                </a:solidFill>
              </a:rPr>
              <a:t>Волщебник</a:t>
            </a:r>
            <a:r>
              <a:rPr lang="ru-RU" sz="2200" dirty="0" smtClean="0">
                <a:solidFill>
                  <a:srgbClr val="C00000"/>
                </a:solidFill>
              </a:rPr>
              <a:t> Изумрудного города». Сказка так понравилась читателям, что они засыпали писателя просьбами написать продолжение. Так появились еще 5 сказок про волшебную страну.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57800"/>
            <a:ext cx="11334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 rot="620862">
            <a:off x="5337425" y="4978169"/>
            <a:ext cx="1291954" cy="147337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3810000" y="5072062"/>
            <a:ext cx="1219200" cy="132873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2286000" y="5005386"/>
            <a:ext cx="1219200" cy="151550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 rot="20245542">
            <a:off x="635397" y="5196971"/>
            <a:ext cx="1122992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b="1" i="1" dirty="0" smtClean="0"/>
              <a:t>Задание № 1.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700" i="1" dirty="0" smtClean="0">
                <a:solidFill>
                  <a:srgbClr val="C00000"/>
                </a:solidFill>
              </a:rPr>
              <a:t>Выбери правильный ответ. Как звали девочку в сказочной повести «Волшебник Изумрудного города»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А) Эмма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Б) Энни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В) Элли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Г) </a:t>
            </a:r>
            <a:r>
              <a:rPr lang="ru-RU" sz="3200" b="1" i="1" dirty="0" smtClean="0">
                <a:solidFill>
                  <a:srgbClr val="C00000"/>
                </a:solidFill>
              </a:rPr>
              <a:t>Эльза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 rot="779969">
            <a:off x="4564353" y="3673363"/>
            <a:ext cx="3143398" cy="226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b="1" i="1" dirty="0" smtClean="0"/>
              <a:t>Задание № 2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          </a:t>
            </a:r>
            <a:r>
              <a:rPr lang="ru-RU" sz="3200" b="1" i="1" dirty="0" smtClean="0">
                <a:solidFill>
                  <a:srgbClr val="C00000"/>
                </a:solidFill>
              </a:rPr>
              <a:t>О какой стране идет речь?</a:t>
            </a:r>
          </a:p>
          <a:p>
            <a:endParaRPr lang="ru-RU" sz="3200" b="1" i="1" dirty="0">
              <a:solidFill>
                <a:srgbClr val="C00000"/>
              </a:solidFill>
            </a:endParaRPr>
          </a:p>
          <a:p>
            <a:r>
              <a:rPr lang="ru-RU" sz="3200" i="1" dirty="0" smtClean="0">
                <a:solidFill>
                  <a:srgbClr val="C00000"/>
                </a:solidFill>
              </a:rPr>
              <a:t>Изгороди и дома в этой стране выкрашены в зеленый цвет, а все люди носят зеленую одежду.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33800" y="4495800"/>
            <a:ext cx="3505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b="1" i="1" dirty="0" smtClean="0"/>
              <a:t>Задание № 3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                              </a:t>
            </a:r>
            <a:r>
              <a:rPr lang="ru-RU" sz="3200" b="1" i="1" dirty="0" smtClean="0">
                <a:solidFill>
                  <a:srgbClr val="C00000"/>
                </a:solidFill>
              </a:rPr>
              <a:t>Кто это?</a:t>
            </a:r>
          </a:p>
          <a:p>
            <a:pPr algn="just"/>
            <a:r>
              <a:rPr lang="ru-RU" sz="3200" b="1" i="1" dirty="0" smtClean="0">
                <a:solidFill>
                  <a:srgbClr val="C00000"/>
                </a:solidFill>
              </a:rPr>
              <a:t> «</a:t>
            </a:r>
            <a:r>
              <a:rPr lang="ru-RU" sz="2800" b="1" dirty="0" smtClean="0">
                <a:solidFill>
                  <a:srgbClr val="C00000"/>
                </a:solidFill>
              </a:rPr>
              <a:t>Забавные человечки, одетые в голубые бархатные кафтаны, в остроконечных шляпах с бубенчиками на полях и хрустальными шариками на верхушке»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791200" y="4114800"/>
            <a:ext cx="2133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b="1" i="1" dirty="0" smtClean="0"/>
              <a:t>Задание № 4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3200" b="1" i="1" dirty="0" smtClean="0">
                <a:solidFill>
                  <a:srgbClr val="C00000"/>
                </a:solidFill>
              </a:rPr>
              <a:t>Элли и ее друзья отправятся в путь по </a:t>
            </a:r>
          </a:p>
          <a:p>
            <a:endParaRPr lang="ru-RU" sz="3200" b="1" i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А) По железной дороге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Б) По лесной тропинке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В) По реке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Г) По дороге вымощенной желтым кирпичом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8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b="1" i="1" dirty="0" smtClean="0"/>
              <a:t>Задание № 5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</a:t>
            </a:r>
            <a:r>
              <a:rPr lang="ru-RU" b="1" i="1" dirty="0" smtClean="0">
                <a:solidFill>
                  <a:srgbClr val="C00000"/>
                </a:solidFill>
              </a:rPr>
              <a:t>Соотнеси героя с его заветным желанием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1. Элли                       А) Получить мозги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2. Страшила              Б) Сразиться с соседским псом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3. Дровосек                В) Вернуться к маме и папе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4. Лев                          Г) Получить сердце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5. </a:t>
            </a:r>
            <a:r>
              <a:rPr lang="ru-RU" b="1" dirty="0" err="1" smtClean="0">
                <a:solidFill>
                  <a:srgbClr val="C00000"/>
                </a:solidFill>
              </a:rPr>
              <a:t>Тотошка</a:t>
            </a:r>
            <a:r>
              <a:rPr lang="ru-RU" b="1" dirty="0" smtClean="0">
                <a:solidFill>
                  <a:srgbClr val="C00000"/>
                </a:solidFill>
              </a:rPr>
              <a:t>                 Д)</a:t>
            </a:r>
            <a:r>
              <a:rPr lang="ru-RU" b="1" dirty="0">
                <a:solidFill>
                  <a:srgbClr val="C00000"/>
                </a:solidFill>
              </a:rPr>
              <a:t> Б) Стать смелым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b="1" i="1" dirty="0" smtClean="0"/>
              <a:t>Задание №6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Стихийное бедствие из-за которого домик поднялся в воздух</a:t>
            </a:r>
          </a:p>
          <a:p>
            <a:endParaRPr lang="ru-RU" b="1" i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   А) Тайфун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Б) Ураган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В) Цунами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Г) Метель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40656" y="3657600"/>
            <a:ext cx="186974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</TotalTime>
  <Words>736</Words>
  <Application>Microsoft Office PowerPoint</Application>
  <PresentationFormat>Экран 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  По дорогам изумрудного города</vt:lpstr>
      <vt:lpstr>Дорогой друг! Мы с друзьями придумали для тебя интересные задания. Надеемся, что ты их с легкостью выполнишь, еще раз перелистывая страницы сказочной повести «Волшебник Изумрудного города»</vt:lpstr>
      <vt:lpstr>     Немного истории.</vt:lpstr>
      <vt:lpstr>          Задание № 1.</vt:lpstr>
      <vt:lpstr>       Задание № 2</vt:lpstr>
      <vt:lpstr>       Задание № 3</vt:lpstr>
      <vt:lpstr>       Задание № 4</vt:lpstr>
      <vt:lpstr>        Задание № 5</vt:lpstr>
      <vt:lpstr>         Задание №6</vt:lpstr>
      <vt:lpstr>         Задание № 7</vt:lpstr>
      <vt:lpstr>           Задание № 8</vt:lpstr>
      <vt:lpstr>         Задание № 9</vt:lpstr>
      <vt:lpstr>          Задание 10</vt:lpstr>
      <vt:lpstr>        Задание № 11</vt:lpstr>
      <vt:lpstr>        Задание №12</vt:lpstr>
      <vt:lpstr>        Задание № 13</vt:lpstr>
      <vt:lpstr>       Задание № 14</vt:lpstr>
      <vt:lpstr>         Задание № 15</vt:lpstr>
      <vt:lpstr>        Задание № 16</vt:lpstr>
      <vt:lpstr>        Задание № 17</vt:lpstr>
      <vt:lpstr>        Задание № 18</vt:lpstr>
      <vt:lpstr>      Задание № 19</vt:lpstr>
      <vt:lpstr>       Задание № 20</vt:lpstr>
      <vt:lpstr>Желаю творческих успехов в выполнении заданий. Надеюсь тебе понравилось.      </vt:lpstr>
      <vt:lpstr>     Спасибо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По дорогам изумрудного города</dc:title>
  <dc:creator>WIN7XP</dc:creator>
  <cp:lastModifiedBy>WIN7XP</cp:lastModifiedBy>
  <cp:revision>26</cp:revision>
  <dcterms:created xsi:type="dcterms:W3CDTF">2013-04-03T08:45:14Z</dcterms:created>
  <dcterms:modified xsi:type="dcterms:W3CDTF">2013-04-03T12:01:45Z</dcterms:modified>
</cp:coreProperties>
</file>