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5" r:id="rId6"/>
    <p:sldId id="273" r:id="rId7"/>
    <p:sldId id="261" r:id="rId8"/>
    <p:sldId id="262" r:id="rId9"/>
    <p:sldId id="263" r:id="rId10"/>
    <p:sldId id="264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993300"/>
    <a:srgbClr val="800000"/>
    <a:srgbClr val="FF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9D8E3B-9636-470F-A335-21BBCA55DF58}" type="datetimeFigureOut">
              <a:rPr lang="ru-RU" smtClean="0"/>
              <a:pPr/>
              <a:t>05.12.2014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17C654-319A-48CD-88D1-8F84DB488F8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17C654-319A-48CD-88D1-8F84DB488F87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D6416-C65B-45E9-AD40-C9B4AF1B7B26}" type="datetimeFigureOut">
              <a:rPr lang="ru-RU" smtClean="0"/>
              <a:pPr/>
              <a:t>05.12.2014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2DF48-BB48-4083-A292-AC68DB4512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D6416-C65B-45E9-AD40-C9B4AF1B7B26}" type="datetimeFigureOut">
              <a:rPr lang="ru-RU" smtClean="0"/>
              <a:pPr/>
              <a:t>05.12.2014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2DF48-BB48-4083-A292-AC68DB4512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D6416-C65B-45E9-AD40-C9B4AF1B7B26}" type="datetimeFigureOut">
              <a:rPr lang="ru-RU" smtClean="0"/>
              <a:pPr/>
              <a:t>05.12.2014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2DF48-BB48-4083-A292-AC68DB4512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D6416-C65B-45E9-AD40-C9B4AF1B7B26}" type="datetimeFigureOut">
              <a:rPr lang="ru-RU" smtClean="0"/>
              <a:pPr/>
              <a:t>05.12.2014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2DF48-BB48-4083-A292-AC68DB4512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D6416-C65B-45E9-AD40-C9B4AF1B7B26}" type="datetimeFigureOut">
              <a:rPr lang="ru-RU" smtClean="0"/>
              <a:pPr/>
              <a:t>05.12.2014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2DF48-BB48-4083-A292-AC68DB4512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D6416-C65B-45E9-AD40-C9B4AF1B7B26}" type="datetimeFigureOut">
              <a:rPr lang="ru-RU" smtClean="0"/>
              <a:pPr/>
              <a:t>05.12.2014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2DF48-BB48-4083-A292-AC68DB4512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D6416-C65B-45E9-AD40-C9B4AF1B7B26}" type="datetimeFigureOut">
              <a:rPr lang="ru-RU" smtClean="0"/>
              <a:pPr/>
              <a:t>05.12.2014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2DF48-BB48-4083-A292-AC68DB4512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D6416-C65B-45E9-AD40-C9B4AF1B7B26}" type="datetimeFigureOut">
              <a:rPr lang="ru-RU" smtClean="0"/>
              <a:pPr/>
              <a:t>05.12.2014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2DF48-BB48-4083-A292-AC68DB4512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D6416-C65B-45E9-AD40-C9B4AF1B7B26}" type="datetimeFigureOut">
              <a:rPr lang="ru-RU" smtClean="0"/>
              <a:pPr/>
              <a:t>05.12.2014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2DF48-BB48-4083-A292-AC68DB4512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D6416-C65B-45E9-AD40-C9B4AF1B7B26}" type="datetimeFigureOut">
              <a:rPr lang="ru-RU" smtClean="0"/>
              <a:pPr/>
              <a:t>05.12.2014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2DF48-BB48-4083-A292-AC68DB4512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D6416-C65B-45E9-AD40-C9B4AF1B7B26}" type="datetimeFigureOut">
              <a:rPr lang="ru-RU" smtClean="0"/>
              <a:pPr/>
              <a:t>05.12.2014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2DF48-BB48-4083-A292-AC68DB4512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9D6416-C65B-45E9-AD40-C9B4AF1B7B26}" type="datetimeFigureOut">
              <a:rPr lang="ru-RU" smtClean="0"/>
              <a:pPr/>
              <a:t>05.12.2014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12DF48-BB48-4083-A292-AC68DB45124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785786" y="2143116"/>
            <a:ext cx="7772400" cy="1470025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cs typeface="Aharoni" pitchFamily="2" charset="-79"/>
              </a:rPr>
              <a:t>Требования </a:t>
            </a:r>
            <a:br>
              <a:rPr lang="ru-RU" sz="6000" b="1" dirty="0" smtClean="0">
                <a:cs typeface="Aharoni" pitchFamily="2" charset="-79"/>
              </a:rPr>
            </a:br>
            <a:r>
              <a:rPr lang="ru-RU" sz="6000" b="1" dirty="0" smtClean="0">
                <a:cs typeface="Aharoni" pitchFamily="2" charset="-79"/>
              </a:rPr>
              <a:t>к слайд - презентации в начальной школе.</a:t>
            </a:r>
            <a:endParaRPr lang="ru-RU" sz="6000" b="1" dirty="0">
              <a:cs typeface="Aharoni" pitchFamily="2" charset="-79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 idx="4294967295"/>
          </p:nvPr>
        </p:nvSpPr>
        <p:spPr>
          <a:xfrm>
            <a:off x="714348" y="2071678"/>
            <a:ext cx="7772400" cy="1470025"/>
          </a:xfrm>
        </p:spPr>
        <p:txBody>
          <a:bodyPr>
            <a:noAutofit/>
          </a:bodyPr>
          <a:lstStyle/>
          <a:p>
            <a:r>
              <a:rPr lang="ru-RU" sz="5400" b="1" dirty="0" smtClean="0"/>
              <a:t>На просмотр слайда следует отводить </a:t>
            </a:r>
            <a:r>
              <a:rPr lang="ru-RU" sz="5400" b="1" dirty="0" smtClean="0"/>
              <a:t>      достаточное </a:t>
            </a:r>
            <a:r>
              <a:rPr lang="ru-RU" sz="5400" b="1" dirty="0" smtClean="0"/>
              <a:t>количество времени.</a:t>
            </a:r>
            <a:endParaRPr lang="ru-RU" sz="5400" b="1" dirty="0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68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0" y="500063"/>
            <a:ext cx="8229600" cy="1143000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990000"/>
                </a:solidFill>
              </a:rPr>
              <a:t>Необходимо учитывать специфику начальной школы.</a:t>
            </a:r>
            <a:endParaRPr lang="ru-RU" sz="4800" b="1" dirty="0">
              <a:solidFill>
                <a:srgbClr val="99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686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0" y="428625"/>
            <a:ext cx="8229600" cy="1143000"/>
          </a:xfrm>
        </p:spPr>
        <p:txBody>
          <a:bodyPr>
            <a:noAutofit/>
          </a:bodyPr>
          <a:lstStyle/>
          <a:p>
            <a:pPr algn="r"/>
            <a:r>
              <a:rPr lang="ru-RU" b="1" dirty="0" smtClean="0">
                <a:solidFill>
                  <a:srgbClr val="990000"/>
                </a:solidFill>
              </a:rPr>
              <a:t>В соотношении «</a:t>
            </a:r>
            <a:r>
              <a:rPr lang="ru-RU" b="1" dirty="0" smtClean="0">
                <a:solidFill>
                  <a:srgbClr val="990000"/>
                </a:solidFill>
              </a:rPr>
              <a:t>текст -</a:t>
            </a:r>
            <a:r>
              <a:rPr lang="ru-RU" b="1" dirty="0" smtClean="0">
                <a:solidFill>
                  <a:srgbClr val="990000"/>
                </a:solidFill>
              </a:rPr>
              <a:t>картинки» последние должны преобладать.</a:t>
            </a:r>
            <a:endParaRPr lang="ru-RU" b="1" dirty="0">
              <a:solidFill>
                <a:srgbClr val="990000"/>
              </a:solidFill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Использованная литература: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Применение новых информационных технологий на уроках в начальной школе. </a:t>
            </a:r>
          </a:p>
          <a:p>
            <a:pPr>
              <a:buNone/>
            </a:pPr>
            <a:r>
              <a:rPr lang="ru-RU" dirty="0" smtClean="0"/>
              <a:t>Е.А.Рыбакова, Е.Г.Мальцева.</a:t>
            </a:r>
          </a:p>
          <a:p>
            <a:pPr>
              <a:buNone/>
            </a:pPr>
            <a:r>
              <a:rPr lang="ru-RU" dirty="0" err="1" smtClean="0"/>
              <a:t>Нач.шк</a:t>
            </a:r>
            <a:r>
              <a:rPr lang="ru-RU" dirty="0" smtClean="0"/>
              <a:t>. плюс До и После.-2006.-№10.</a:t>
            </a:r>
          </a:p>
          <a:p>
            <a:r>
              <a:rPr lang="ru-RU" dirty="0" smtClean="0"/>
              <a:t>Добываем знания с помощью компьютера.</a:t>
            </a:r>
          </a:p>
          <a:p>
            <a:pPr>
              <a:buNone/>
            </a:pPr>
            <a:r>
              <a:rPr lang="ru-RU" dirty="0" smtClean="0"/>
              <a:t>И.В.Суровцева.</a:t>
            </a:r>
          </a:p>
          <a:p>
            <a:pPr>
              <a:buNone/>
            </a:pPr>
            <a:r>
              <a:rPr lang="ru-RU" dirty="0" err="1" smtClean="0"/>
              <a:t>Нач.шк</a:t>
            </a:r>
            <a:r>
              <a:rPr lang="ru-RU" dirty="0" smtClean="0"/>
              <a:t>. плюс До и После.-2007.-№7</a:t>
            </a:r>
            <a:endParaRPr lang="ru-RU" dirty="0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500034" y="214290"/>
            <a:ext cx="8229600" cy="6429375"/>
          </a:xfrm>
        </p:spPr>
        <p:txBody>
          <a:bodyPr>
            <a:normAutofit/>
          </a:bodyPr>
          <a:lstStyle/>
          <a:p>
            <a:r>
              <a:rPr lang="ru-RU" dirty="0" smtClean="0"/>
              <a:t>Информационно-педагогическая поддержка личностно-ориентированного подхода в обучении младших школьников.</a:t>
            </a:r>
          </a:p>
          <a:p>
            <a:pPr>
              <a:buNone/>
            </a:pPr>
            <a:r>
              <a:rPr lang="ru-RU" dirty="0" smtClean="0"/>
              <a:t>    </a:t>
            </a:r>
            <a:r>
              <a:rPr lang="ru-RU" dirty="0" err="1" smtClean="0"/>
              <a:t>Е.Г.Карамушко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    Упр.качеством </a:t>
            </a:r>
            <a:r>
              <a:rPr lang="ru-RU" dirty="0" smtClean="0"/>
              <a:t>образования: теория и практика эффект.администрирования.-2008.-№6.</a:t>
            </a:r>
          </a:p>
          <a:p>
            <a:r>
              <a:rPr lang="ru-RU" dirty="0" smtClean="0"/>
              <a:t>Цифровые образовательные ресурсы в обучении </a:t>
            </a:r>
            <a:r>
              <a:rPr lang="ru-RU" dirty="0" err="1" smtClean="0"/>
              <a:t>мл.школьников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    Р.П.Осипова</a:t>
            </a:r>
            <a:r>
              <a:rPr lang="ru-RU" dirty="0" smtClean="0"/>
              <a:t>, </a:t>
            </a:r>
            <a:r>
              <a:rPr lang="ru-RU" dirty="0" err="1" smtClean="0"/>
              <a:t>З.И.Ишмуратова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    </a:t>
            </a:r>
            <a:r>
              <a:rPr lang="ru-RU" dirty="0" err="1" smtClean="0"/>
              <a:t>Нач.шк</a:t>
            </a:r>
            <a:r>
              <a:rPr lang="ru-RU" dirty="0" smtClean="0"/>
              <a:t>. журнал.-2009.-№1.</a:t>
            </a:r>
            <a:endParaRPr lang="ru-RU" dirty="0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914400" y="142875"/>
            <a:ext cx="8229600" cy="6215063"/>
          </a:xfrm>
        </p:spPr>
        <p:txBody>
          <a:bodyPr/>
          <a:lstStyle/>
          <a:p>
            <a:r>
              <a:rPr lang="ru-RU" dirty="0" smtClean="0"/>
              <a:t>Использование информационно-коммуникативных технологий в начальном образовании школьников.</a:t>
            </a:r>
          </a:p>
          <a:p>
            <a:pPr>
              <a:buNone/>
            </a:pPr>
            <a:r>
              <a:rPr lang="ru-RU" dirty="0" smtClean="0"/>
              <a:t>В.Ф.Ефимов.Нач.шк.журнал.-2009.-№2</a:t>
            </a:r>
          </a:p>
          <a:p>
            <a:r>
              <a:rPr lang="ru-RU" dirty="0" smtClean="0"/>
              <a:t>Тематические презентации на уроках.</a:t>
            </a:r>
          </a:p>
          <a:p>
            <a:pPr>
              <a:buNone/>
            </a:pPr>
            <a:r>
              <a:rPr lang="ru-RU" dirty="0" smtClean="0"/>
              <a:t>С.Кустова.Учитель.-2009.-№2</a:t>
            </a:r>
          </a:p>
          <a:p>
            <a:r>
              <a:rPr lang="ru-RU" dirty="0" smtClean="0"/>
              <a:t>Организация деятельности учителя начальных классов с использованием информационных технологий.</a:t>
            </a:r>
          </a:p>
          <a:p>
            <a:pPr>
              <a:buNone/>
            </a:pPr>
            <a:r>
              <a:rPr lang="ru-RU" dirty="0" err="1" smtClean="0"/>
              <a:t>М.Ю.Минлибаева</a:t>
            </a:r>
            <a:r>
              <a:rPr lang="ru-RU" dirty="0" smtClean="0"/>
              <a:t>. Среднее профессиональное образование.-2009.-№3</a:t>
            </a:r>
            <a:endParaRPr lang="ru-RU" dirty="0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 idx="4294967295"/>
          </p:nvPr>
        </p:nvSpPr>
        <p:spPr>
          <a:xfrm>
            <a:off x="642910" y="2143116"/>
            <a:ext cx="7772400" cy="1470025"/>
          </a:xfrm>
        </p:spPr>
        <p:txBody>
          <a:bodyPr>
            <a:noAutofit/>
          </a:bodyPr>
          <a:lstStyle/>
          <a:p>
            <a:r>
              <a:rPr lang="ru-RU" sz="6000" b="1" dirty="0" smtClean="0"/>
              <a:t>Слайд должен содержать минимальное количество слов.</a:t>
            </a:r>
            <a:endParaRPr lang="ru-RU" sz="6000" b="1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714348" y="2143116"/>
            <a:ext cx="7772400" cy="1470025"/>
          </a:xfrm>
        </p:spPr>
        <p:txBody>
          <a:bodyPr>
            <a:noAutofit/>
          </a:bodyPr>
          <a:lstStyle/>
          <a:p>
            <a:r>
              <a:rPr lang="ru-RU" sz="6000" b="1" dirty="0" smtClean="0"/>
              <a:t>Для записей и заголовков следует употреблять чёткий крупный шрифт</a:t>
            </a:r>
            <a:r>
              <a:rPr lang="ru-RU" sz="4800" b="1" dirty="0" smtClean="0"/>
              <a:t>.</a:t>
            </a:r>
            <a:endParaRPr lang="ru-RU" sz="4800" b="1" dirty="0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785786" y="2143116"/>
            <a:ext cx="7772400" cy="1470025"/>
          </a:xfrm>
        </p:spPr>
        <p:txBody>
          <a:bodyPr>
            <a:noAutofit/>
          </a:bodyPr>
          <a:lstStyle/>
          <a:p>
            <a:r>
              <a:rPr lang="ru-RU" sz="6000" b="1" dirty="0" smtClean="0"/>
              <a:t>Предпочтительна заливка фона краской спокойного цвета, не вызывающего раздражения глаз.</a:t>
            </a:r>
            <a:endParaRPr lang="ru-RU" sz="6000" b="1" dirty="0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85786" y="1071546"/>
            <a:ext cx="7772400" cy="1470025"/>
          </a:xfrm>
        </p:spPr>
        <p:txBody>
          <a:bodyPr>
            <a:noAutofit/>
          </a:bodyPr>
          <a:lstStyle/>
          <a:p>
            <a:r>
              <a:rPr lang="ru-RU" sz="5400" b="1" dirty="0" smtClean="0"/>
              <a:t>Для текста  лучше не использовать ярких тонов. </a:t>
            </a:r>
            <a:endParaRPr lang="ru-RU" sz="5400" b="1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371600" y="3714752"/>
            <a:ext cx="6400800" cy="264320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4800" b="1" dirty="0" smtClean="0">
                <a:solidFill>
                  <a:schemeClr val="accent2">
                    <a:lumMod val="50000"/>
                  </a:schemeClr>
                </a:solidFill>
              </a:rPr>
              <a:t>Приемлемыми являются бордовый, коричневый цвета.</a:t>
            </a:r>
            <a:endParaRPr lang="ru-RU" sz="48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radugai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0" y="928688"/>
            <a:ext cx="8229600" cy="1143000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993300"/>
                </a:solidFill>
              </a:rPr>
              <a:t>Для оформления фона можно использовать и различные картинки, не отвлекающие внимания.</a:t>
            </a:r>
            <a:endParaRPr lang="ru-RU" b="1" dirty="0">
              <a:solidFill>
                <a:srgbClr val="99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714348" y="2071678"/>
            <a:ext cx="7772400" cy="1470025"/>
          </a:xfrm>
        </p:spPr>
        <p:txBody>
          <a:bodyPr>
            <a:noAutofit/>
          </a:bodyPr>
          <a:lstStyle/>
          <a:p>
            <a:r>
              <a:rPr lang="ru-RU" sz="6000" b="1" dirty="0" smtClean="0"/>
              <a:t>Чертежи, рисунки и фотографии должны иметь максимально большой размер.</a:t>
            </a:r>
            <a:endParaRPr lang="ru-RU" sz="6000" b="1" dirty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борка фото, Италия. 0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42910" y="2143116"/>
            <a:ext cx="7772400" cy="1470025"/>
          </a:xfrm>
        </p:spPr>
        <p:txBody>
          <a:bodyPr>
            <a:noAutofit/>
          </a:bodyPr>
          <a:lstStyle/>
          <a:p>
            <a:r>
              <a:rPr lang="ru-RU" sz="5400" b="1" dirty="0" smtClean="0"/>
              <a:t>Звуковое сопровождение слайдов не должно быть резким.</a:t>
            </a:r>
            <a:endParaRPr lang="ru-RU" sz="5400" b="1" dirty="0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</TotalTime>
  <Words>245</Words>
  <Application>Microsoft Office PowerPoint</Application>
  <PresentationFormat>Экран (4:3)</PresentationFormat>
  <Paragraphs>32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Требования  к слайд - презентации в начальной школе.</vt:lpstr>
      <vt:lpstr>Слайд должен содержать минимальное количество слов.</vt:lpstr>
      <vt:lpstr>Для записей и заголовков следует употреблять чёткий крупный шрифт.</vt:lpstr>
      <vt:lpstr>Предпочтительна заливка фона краской спокойного цвета, не вызывающего раздражения глаз.</vt:lpstr>
      <vt:lpstr>Для текста  лучше не использовать ярких тонов. </vt:lpstr>
      <vt:lpstr>Для оформления фона можно использовать и различные картинки, не отвлекающие внимания.</vt:lpstr>
      <vt:lpstr>Чертежи, рисунки и фотографии должны иметь максимально большой размер.</vt:lpstr>
      <vt:lpstr>Слайд 8</vt:lpstr>
      <vt:lpstr>Звуковое сопровождение слайдов не должно быть резким.</vt:lpstr>
      <vt:lpstr>На просмотр слайда следует отводить       достаточное количество времени.</vt:lpstr>
      <vt:lpstr>Необходимо учитывать специфику начальной школы.</vt:lpstr>
      <vt:lpstr>В соотношении «текст -картинки» последние должны преобладать.</vt:lpstr>
      <vt:lpstr>Использованная литература:</vt:lpstr>
      <vt:lpstr>Слайд 14</vt:lpstr>
      <vt:lpstr>Слайд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Требования  к слайд - презентации в начальной школе.</dc:title>
  <dc:creator>1</dc:creator>
  <cp:lastModifiedBy>1</cp:lastModifiedBy>
  <cp:revision>12</cp:revision>
  <dcterms:created xsi:type="dcterms:W3CDTF">2009-12-02T18:15:20Z</dcterms:created>
  <dcterms:modified xsi:type="dcterms:W3CDTF">2014-12-05T17:48:17Z</dcterms:modified>
</cp:coreProperties>
</file>