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9E97D-4E08-4758-ACFD-6A8B4A22D3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152D5-51A8-42B1-AB80-878C5208D4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74853-5344-4646-9C6F-FD4EF25D5A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95047-1987-4A65-819E-BA31F753F0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4F782-9162-4175-8732-0AB9F85C9C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794ED-A12E-41FE-BC32-95792E7B6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E75E3-93EF-4B3B-B0B6-1CB187FD46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BF7A4-4457-455B-A216-67A20C75D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CD510-DC08-4167-AB6D-35D24B4DC6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3D4F5-8361-4604-9C47-12BFFBF79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94142-5BBA-49F0-BF35-34CD2F4D1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1B543-3DF2-45A1-88AB-832F9878C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4E7D2C11-9321-43A0-B745-DC6DD9AEFB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Песня о Рождестве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Яркая звёздочка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На небе горит,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Детям у ёлочки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 мама говорит: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«В целом мире торжество,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Наступило Рождество,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Наступило Рождество!»</a:t>
            </a:r>
          </a:p>
        </p:txBody>
      </p:sp>
      <p:pic>
        <p:nvPicPr>
          <p:cNvPr id="2052" name="Picture 12" descr="0013-013-Rozhdestvenskaja-elka-Christmas-Tree"/>
          <p:cNvPicPr>
            <a:picLocks noChangeAspect="1" noChangeArrowheads="1" noCro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2008188"/>
            <a:ext cx="3095625" cy="3730625"/>
          </a:xfrm>
          <a:noFill/>
        </p:spPr>
      </p:pic>
      <p:pic>
        <p:nvPicPr>
          <p:cNvPr id="2053" name="Picture 13" descr="0055-087-S-Rozhdestvom-KHristovym-pozdravljae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0"/>
            <a:ext cx="8135937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7740650" cy="20478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С праздником, с праздником взрослых и ребят!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55650" y="2349500"/>
            <a:ext cx="7702550" cy="39592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Даже проказникам это говорят.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Потому что торжество,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Потому что Рождество,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Наступило  Рождество!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</p:txBody>
      </p:sp>
      <p:pic>
        <p:nvPicPr>
          <p:cNvPr id="3076" name="Picture 6" descr="0055-087-S-Rozhdestvom-KHristovym-pozdravljaem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4941888"/>
            <a:ext cx="7056438" cy="191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0001-002-Rozhdestvo-KHristovo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565150">
            <a:off x="6042025" y="1801813"/>
            <a:ext cx="3276600" cy="263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0055-087-S-Rozhdestvom-KHristovym-pozdravljaem"/>
          <p:cNvPicPr>
            <a:picLocks noChangeAspect="1" noChangeArrowheads="1" noCrop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260350"/>
            <a:ext cx="5759450" cy="1511300"/>
          </a:xfrm>
          <a:noFill/>
        </p:spPr>
      </p:pic>
      <p:sp>
        <p:nvSpPr>
          <p:cNvPr id="31753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33838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Спать нам не хочется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В эту ночь совсем,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Хочется, хочется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В город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     Вифлеем,</a:t>
            </a:r>
          </a:p>
        </p:txBody>
      </p:sp>
      <p:sp>
        <p:nvSpPr>
          <p:cNvPr id="31754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981200"/>
            <a:ext cx="4033837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Посмотреть на торжество,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Там, где было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Рождество,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Там, где было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Рождество!</a:t>
            </a:r>
          </a:p>
        </p:txBody>
      </p:sp>
      <p:pic>
        <p:nvPicPr>
          <p:cNvPr id="4101" name="Picture 11" descr="0013-013-Rozhdestvenskaja-elka-Christmas-Tre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3716338"/>
            <a:ext cx="2051050" cy="283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29S"/>
          <p:cNvPicPr>
            <a:picLocks noChangeAspect="1" noChangeArrowheads="1" noCrop="1"/>
          </p:cNvPicPr>
          <p:nvPr/>
        </p:nvPicPr>
        <p:blipFill>
          <a:blip r:embed="rId2">
            <a:lum contrast="40000"/>
          </a:blip>
          <a:srcRect/>
          <a:stretch>
            <a:fillRect/>
          </a:stretch>
        </p:blipFill>
        <p:spPr bwMode="auto">
          <a:xfrm>
            <a:off x="1143000" y="714375"/>
            <a:ext cx="6980238" cy="562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79</TotalTime>
  <Words>86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Tahoma</vt:lpstr>
      <vt:lpstr>Arial</vt:lpstr>
      <vt:lpstr>Wingdings</vt:lpstr>
      <vt:lpstr>Calibri</vt:lpstr>
      <vt:lpstr>Текстура</vt:lpstr>
      <vt:lpstr>Песня о Рождестве</vt:lpstr>
      <vt:lpstr>С праздником, с праздником взрослых и ребят! </vt:lpstr>
      <vt:lpstr>Слайд 3</vt:lpstr>
      <vt:lpstr>Слайд 4</vt:lpstr>
    </vt:vector>
  </TitlesOfParts>
  <Company>Aeroflot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Valued Acer Customer</cp:lastModifiedBy>
  <cp:revision>3</cp:revision>
  <dcterms:created xsi:type="dcterms:W3CDTF">2011-01-08T15:31:01Z</dcterms:created>
  <dcterms:modified xsi:type="dcterms:W3CDTF">2013-04-19T21:23:13Z</dcterms:modified>
</cp:coreProperties>
</file>