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331-DE26-40CD-B99F-D96729AB330F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7D94-CF54-4263-9104-FDE2C1653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331-DE26-40CD-B99F-D96729AB330F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7D94-CF54-4263-9104-FDE2C1653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331-DE26-40CD-B99F-D96729AB330F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7D94-CF54-4263-9104-FDE2C1653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331-DE26-40CD-B99F-D96729AB330F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7D94-CF54-4263-9104-FDE2C1653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331-DE26-40CD-B99F-D96729AB330F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7D94-CF54-4263-9104-FDE2C1653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331-DE26-40CD-B99F-D96729AB330F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7D94-CF54-4263-9104-FDE2C1653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331-DE26-40CD-B99F-D96729AB330F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7D94-CF54-4263-9104-FDE2C1653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331-DE26-40CD-B99F-D96729AB330F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7D94-CF54-4263-9104-FDE2C1653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331-DE26-40CD-B99F-D96729AB330F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7D94-CF54-4263-9104-FDE2C1653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331-DE26-40CD-B99F-D96729AB330F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7D94-CF54-4263-9104-FDE2C1653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331-DE26-40CD-B99F-D96729AB330F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7D94-CF54-4263-9104-FDE2C1653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95331-DE26-40CD-B99F-D96729AB330F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97D94-CF54-4263-9104-FDE2C1653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22826029_po5qgajnu4dzkrm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R01028856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3888" y="1124744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  <a:flatTx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Русский язык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00614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1412776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Папа и мама ругали Вову за плохое поведение. Вова виновато молчал, а потом дал обещание исправиться.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15616" y="2132856"/>
            <a:ext cx="144016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275856" y="2132856"/>
            <a:ext cx="144016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876256" y="2204864"/>
            <a:ext cx="144016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563888" y="2924944"/>
            <a:ext cx="309634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948264" y="2924944"/>
            <a:ext cx="144016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907704" y="4437112"/>
            <a:ext cx="280831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2826029_po5qgajnu4dzkrm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36265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55675980.jpg"/>
          <p:cNvPicPr>
            <a:picLocks noChangeAspect="1"/>
          </p:cNvPicPr>
          <p:nvPr/>
        </p:nvPicPr>
        <p:blipFill>
          <a:blip r:embed="rId3" cstate="print"/>
          <a:srcRect l="9670" t="9989" r="7298" b="9989"/>
          <a:stretch>
            <a:fillRect/>
          </a:stretch>
        </p:blipFill>
        <p:spPr>
          <a:xfrm>
            <a:off x="0" y="0"/>
            <a:ext cx="4427984" cy="3573016"/>
          </a:xfrm>
          <a:prstGeom prst="rect">
            <a:avLst/>
          </a:prstGeom>
        </p:spPr>
      </p:pic>
      <p:pic>
        <p:nvPicPr>
          <p:cNvPr id="4" name="Рисунок 3" descr="82fa648c33a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0"/>
            <a:ext cx="4716016" cy="3573016"/>
          </a:xfrm>
          <a:prstGeom prst="rect">
            <a:avLst/>
          </a:prstGeom>
        </p:spPr>
      </p:pic>
      <p:pic>
        <p:nvPicPr>
          <p:cNvPr id="5" name="Рисунок 4" descr="0_1c092_e9f3978a_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429000"/>
            <a:ext cx="4526280" cy="3429000"/>
          </a:xfrm>
          <a:prstGeom prst="rect">
            <a:avLst/>
          </a:prstGeom>
        </p:spPr>
      </p:pic>
      <p:pic>
        <p:nvPicPr>
          <p:cNvPr id="7" name="Рисунок 6" descr="tri_porosenk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3501008"/>
            <a:ext cx="4644008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069050.gif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5761" t="5530" r="5328" b="553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188640"/>
            <a:ext cx="619268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2904 урока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102 классных часа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2344 шумных, зажигательных перемен</a:t>
            </a:r>
          </a:p>
          <a:p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2460014_pevyi-raz-v-pervyi-klass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36264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170080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Как всё начиналось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5786714_blicopros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00614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620688"/>
            <a:ext cx="80648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каком году мы пришли в первый класс?</a:t>
            </a:r>
          </a:p>
          <a:p>
            <a:pPr marL="514350" indent="-514350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2005</a:t>
            </a:r>
          </a:p>
          <a:p>
            <a:pPr marL="514350" indent="-514350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2007</a:t>
            </a:r>
          </a:p>
          <a:p>
            <a:pPr marL="514350" indent="-514350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2008</a:t>
            </a:r>
          </a:p>
          <a:p>
            <a:pPr marL="514350" indent="-514350"/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endParaRPr lang="ru-RU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Как зовут нашу первую учительницу?</a:t>
            </a:r>
          </a:p>
          <a:p>
            <a:pPr marL="514350" indent="-514350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Василиса Прекрасная</a:t>
            </a:r>
          </a:p>
          <a:p>
            <a:pPr marL="514350" indent="-514350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Варвара – краса</a:t>
            </a:r>
          </a:p>
          <a:p>
            <a:pPr marL="514350" indent="-514350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Свой вариант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00614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620688"/>
            <a:ext cx="79928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Как превратить дошкольника в школьника?</a:t>
            </a:r>
          </a:p>
          <a:p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зачеркнуть буквы Д и О</a:t>
            </a:r>
          </a:p>
          <a:p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с помощью волшебной палочки</a:t>
            </a:r>
          </a:p>
          <a:p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с помощью портфеля</a:t>
            </a:r>
          </a:p>
          <a:p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свой вариант</a:t>
            </a:r>
          </a:p>
          <a:p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Как назывался урок, на котором мы учились писать?</a:t>
            </a:r>
          </a:p>
          <a:p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чистописание</a:t>
            </a:r>
          </a:p>
          <a:p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письмо</a:t>
            </a:r>
          </a:p>
          <a:p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00614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620688"/>
            <a:ext cx="77768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Сколько учеников было у нас в первом классе?</a:t>
            </a:r>
          </a:p>
          <a:p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26</a:t>
            </a:r>
          </a:p>
          <a:p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20</a:t>
            </a:r>
          </a:p>
          <a:p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10</a:t>
            </a:r>
          </a:p>
          <a:p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Какую букву мы научились писать первой?</a:t>
            </a:r>
          </a:p>
          <a:p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А</a:t>
            </a:r>
          </a:p>
          <a:p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О</a:t>
            </a:r>
          </a:p>
          <a:p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Г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2826029_po5qgajnu4dzkrm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142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16</cp:revision>
  <dcterms:created xsi:type="dcterms:W3CDTF">2012-05-22T23:59:29Z</dcterms:created>
  <dcterms:modified xsi:type="dcterms:W3CDTF">2013-04-16T10:46:25Z</dcterms:modified>
</cp:coreProperties>
</file>