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BB1D-D596-4C93-93B0-F4140801EB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75B7E-6BFF-4F20-A924-52432876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5B7E-6BFF-4F20-A924-524328767B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1BDD-ECEE-4EF1-9EAB-6F02315A5293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C7E7-B9D7-45F0-AE2B-DCE21C41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dirty="0" smtClean="0"/>
              <a:t>Урок 52 (2 ч.)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57174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в чтении и письме.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написание слов, предложений с изученными буквами.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сапоги</a:t>
            </a:r>
            <a:br>
              <a:rPr lang="ru-RU" sz="5400" dirty="0" smtClean="0"/>
            </a:br>
            <a:r>
              <a:rPr lang="ru-RU" sz="5400" dirty="0" smtClean="0"/>
              <a:t> скороходы</a:t>
            </a:r>
            <a:endParaRPr lang="ru-RU" sz="5400" dirty="0"/>
          </a:p>
        </p:txBody>
      </p:sp>
      <p:pic>
        <p:nvPicPr>
          <p:cNvPr id="4" name="Содержимое 3" descr="367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857628"/>
            <a:ext cx="1928826" cy="2661780"/>
          </a:xfrm>
        </p:spPr>
      </p:pic>
      <p:pic>
        <p:nvPicPr>
          <p:cNvPr id="5" name="Рисунок 4" descr="ca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1691634" cy="2285992"/>
          </a:xfrm>
          <a:prstGeom prst="rect">
            <a:avLst/>
          </a:prstGeom>
        </p:spPr>
      </p:pic>
      <p:pic>
        <p:nvPicPr>
          <p:cNvPr id="6" name="Рисунок 5" descr="imgpreview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857364"/>
            <a:ext cx="3071834" cy="5000636"/>
          </a:xfrm>
          <a:prstGeom prst="rect">
            <a:avLst/>
          </a:prstGeom>
        </p:spPr>
      </p:pic>
      <p:pic>
        <p:nvPicPr>
          <p:cNvPr id="7" name="Рисунок 6" descr="perro_k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2500306"/>
            <a:ext cx="1857388" cy="244393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волшебный горшок</a:t>
            </a:r>
            <a:endParaRPr lang="ru-RU" sz="5400" dirty="0"/>
          </a:p>
        </p:txBody>
      </p:sp>
      <p:pic>
        <p:nvPicPr>
          <p:cNvPr id="4" name="Содержимое 3" descr="ка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496"/>
            <a:ext cx="5429256" cy="3474723"/>
          </a:xfrm>
        </p:spPr>
      </p:pic>
      <p:pic>
        <p:nvPicPr>
          <p:cNvPr id="5" name="Рисунок 4" descr="гор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643050"/>
            <a:ext cx="3571868" cy="408621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горошина</a:t>
            </a:r>
            <a:endParaRPr lang="ru-RU" sz="5400" dirty="0"/>
          </a:p>
        </p:txBody>
      </p:sp>
      <p:pic>
        <p:nvPicPr>
          <p:cNvPr id="4" name="Содержимое 3" descr="_7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619" y="1745744"/>
            <a:ext cx="3278374" cy="3540644"/>
          </a:xfrm>
        </p:spPr>
      </p:pic>
      <p:pic>
        <p:nvPicPr>
          <p:cNvPr id="5" name="Рисунок 4" descr="11200249_6fe23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571612"/>
            <a:ext cx="2286016" cy="4357694"/>
          </a:xfrm>
          <a:prstGeom prst="rect">
            <a:avLst/>
          </a:prstGeom>
        </p:spPr>
      </p:pic>
      <p:pic>
        <p:nvPicPr>
          <p:cNvPr id="6" name="Рисунок 5" descr="1916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714752"/>
            <a:ext cx="2866074" cy="286607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старик               старуха</a:t>
            </a:r>
            <a:endParaRPr lang="ru-RU" sz="5400" dirty="0"/>
          </a:p>
        </p:txBody>
      </p:sp>
      <p:pic>
        <p:nvPicPr>
          <p:cNvPr id="4" name="Содержимое 3" descr="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071810"/>
            <a:ext cx="2319342" cy="3584438"/>
          </a:xfrm>
        </p:spPr>
      </p:pic>
      <p:pic>
        <p:nvPicPr>
          <p:cNvPr id="5" name="Рисунок 4" descr="bi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643050"/>
            <a:ext cx="2286016" cy="3532934"/>
          </a:xfrm>
          <a:prstGeom prst="rect">
            <a:avLst/>
          </a:prstGeom>
        </p:spPr>
      </p:pic>
      <p:pic>
        <p:nvPicPr>
          <p:cNvPr id="6" name="Рисунок 5" descr="Pushkin-Skazka-o-ribake-i-rib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785926"/>
            <a:ext cx="2286000" cy="3429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лиса</a:t>
            </a:r>
            <a:endParaRPr lang="ru-RU" sz="5400" dirty="0"/>
          </a:p>
        </p:txBody>
      </p:sp>
      <p:pic>
        <p:nvPicPr>
          <p:cNvPr id="4" name="Содержимое 3" descr="955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714752"/>
            <a:ext cx="2465064" cy="2863204"/>
          </a:xfrm>
        </p:spPr>
      </p:pic>
      <p:pic>
        <p:nvPicPr>
          <p:cNvPr id="5" name="Рисунок 4" descr="164679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57166"/>
            <a:ext cx="2391581" cy="3214710"/>
          </a:xfrm>
          <a:prstGeom prst="rect">
            <a:avLst/>
          </a:prstGeom>
        </p:spPr>
      </p:pic>
      <p:pic>
        <p:nvPicPr>
          <p:cNvPr id="6" name="Рисунок 5" descr="1340621847_lisa-i-zhur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714752"/>
            <a:ext cx="2398147" cy="2828920"/>
          </a:xfrm>
          <a:prstGeom prst="rect">
            <a:avLst/>
          </a:prstGeom>
        </p:spPr>
      </p:pic>
      <p:pic>
        <p:nvPicPr>
          <p:cNvPr id="7" name="Рисунок 6" descr="big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0"/>
            <a:ext cx="2500298" cy="386409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Карлсон</a:t>
            </a:r>
            <a:endParaRPr lang="ru-RU" sz="5400" dirty="0"/>
          </a:p>
        </p:txBody>
      </p:sp>
      <p:pic>
        <p:nvPicPr>
          <p:cNvPr id="4" name="Содержимое 3" descr="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3518" y="1571613"/>
            <a:ext cx="2395804" cy="4398498"/>
          </a:xfrm>
        </p:spPr>
      </p:pic>
      <p:pic>
        <p:nvPicPr>
          <p:cNvPr id="5" name="Рисунок 4" descr="108041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2928926" cy="3971425"/>
          </a:xfrm>
          <a:prstGeom prst="rect">
            <a:avLst/>
          </a:prstGeom>
        </p:spPr>
      </p:pic>
      <p:pic>
        <p:nvPicPr>
          <p:cNvPr id="6" name="Рисунок 5" descr="1401614706_cfx39hfjwziubv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285860"/>
            <a:ext cx="2714644" cy="414337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Агния Львовна </a:t>
            </a:r>
            <a:r>
              <a:rPr lang="ru-RU" sz="5400" dirty="0" err="1" smtClean="0"/>
              <a:t>Барто</a:t>
            </a:r>
            <a:endParaRPr lang="ru-RU" sz="5400" dirty="0"/>
          </a:p>
        </p:txBody>
      </p:sp>
      <p:pic>
        <p:nvPicPr>
          <p:cNvPr id="4" name="Содержимое 3" descr="156195_Verevo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2330" y="4286256"/>
            <a:ext cx="1565507" cy="2114133"/>
          </a:xfrm>
        </p:spPr>
      </p:pic>
      <p:pic>
        <p:nvPicPr>
          <p:cNvPr id="5" name="Рисунок 4" descr="2ff1574f2538347f3051a31db87303bf_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636910"/>
            <a:ext cx="901386" cy="1221090"/>
          </a:xfrm>
          <a:prstGeom prst="rect">
            <a:avLst/>
          </a:prstGeom>
        </p:spPr>
      </p:pic>
      <p:pic>
        <p:nvPicPr>
          <p:cNvPr id="6" name="Рисунок 5" descr="649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429132"/>
            <a:ext cx="1606420" cy="2096452"/>
          </a:xfrm>
          <a:prstGeom prst="rect">
            <a:avLst/>
          </a:prstGeom>
        </p:spPr>
      </p:pic>
      <p:pic>
        <p:nvPicPr>
          <p:cNvPr id="7" name="Рисунок 6" descr="3692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071678"/>
            <a:ext cx="1661160" cy="2232660"/>
          </a:xfrm>
          <a:prstGeom prst="rect">
            <a:avLst/>
          </a:prstGeom>
        </p:spPr>
      </p:pic>
      <p:pic>
        <p:nvPicPr>
          <p:cNvPr id="8" name="Рисунок 7" descr="1622825_Uti-u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48154" cy="2071678"/>
          </a:xfrm>
          <a:prstGeom prst="rect">
            <a:avLst/>
          </a:prstGeom>
        </p:spPr>
      </p:pic>
      <p:pic>
        <p:nvPicPr>
          <p:cNvPr id="9" name="Рисунок 8" descr="36132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0"/>
            <a:ext cx="1428728" cy="1821180"/>
          </a:xfrm>
          <a:prstGeom prst="rect">
            <a:avLst/>
          </a:prstGeom>
        </p:spPr>
      </p:pic>
      <p:pic>
        <p:nvPicPr>
          <p:cNvPr id="10" name="Рисунок 9" descr="bar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1285860"/>
            <a:ext cx="3333765" cy="4167207"/>
          </a:xfrm>
          <a:prstGeom prst="rect">
            <a:avLst/>
          </a:prstGeom>
        </p:spPr>
      </p:pic>
      <p:pic>
        <p:nvPicPr>
          <p:cNvPr id="11" name="Рисунок 10" descr="Barto_A.L.__Moj_pes_hud._Prihodkin_I.N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1928802"/>
            <a:ext cx="1466856" cy="20124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7929618" cy="1428760"/>
          </a:xfrm>
        </p:spPr>
        <p:txBody>
          <a:bodyPr>
            <a:normAutofit/>
          </a:bodyPr>
          <a:lstStyle/>
          <a:p>
            <a:pPr algn="just"/>
            <a:r>
              <a:rPr lang="ru-RU" sz="7200" cap="small" dirty="0" smtClean="0">
                <a:solidFill>
                  <a:srgbClr val="FF0000"/>
                </a:solidFill>
              </a:rPr>
              <a:t> а      о      у       и     </a:t>
            </a:r>
            <a:r>
              <a:rPr lang="ru-RU" sz="7200" cap="small" dirty="0" err="1" smtClean="0">
                <a:solidFill>
                  <a:srgbClr val="FF0000"/>
                </a:solidFill>
              </a:rPr>
              <a:t>ы</a:t>
            </a:r>
            <a:endParaRPr lang="ru-RU" sz="7200" cap="small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00108"/>
            <a:ext cx="7772400" cy="3500461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  </a:t>
            </a:r>
            <a:r>
              <a:rPr lang="ru-RU" sz="7200" dirty="0" smtClean="0">
                <a:solidFill>
                  <a:schemeClr val="tx1"/>
                </a:solidFill>
              </a:rPr>
              <a:t>с      </a:t>
            </a:r>
            <a:r>
              <a:rPr lang="ru-RU" sz="7200" dirty="0" err="1" smtClean="0">
                <a:solidFill>
                  <a:schemeClr val="tx1"/>
                </a:solidFill>
              </a:rPr>
              <a:t>ш</a:t>
            </a:r>
            <a:r>
              <a:rPr lang="ru-RU" sz="7200" dirty="0" smtClean="0">
                <a:solidFill>
                  <a:schemeClr val="tx1"/>
                </a:solidFill>
              </a:rPr>
              <a:t>                         к                     г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sz="5400" dirty="0" smtClean="0">
                <a:solidFill>
                  <a:srgbClr val="0070C0"/>
                </a:solidFill>
              </a:rPr>
              <a:t>Составьте слоги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79" y="1571612"/>
            <a:ext cx="6000793" cy="23574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Ка</a:t>
            </a:r>
            <a:r>
              <a:rPr lang="ru-RU" dirty="0" smtClean="0"/>
              <a:t>      ко      </a:t>
            </a:r>
            <a:r>
              <a:rPr lang="ru-RU" dirty="0" err="1" smtClean="0"/>
              <a:t>ку</a:t>
            </a:r>
            <a:r>
              <a:rPr lang="ru-RU" dirty="0" smtClean="0"/>
              <a:t>      </a:t>
            </a:r>
            <a:r>
              <a:rPr lang="ru-RU" dirty="0" err="1" smtClean="0"/>
              <a:t>ки</a:t>
            </a:r>
            <a:r>
              <a:rPr lang="ru-RU" dirty="0" smtClean="0"/>
              <a:t>     </a:t>
            </a:r>
            <a:r>
              <a:rPr lang="ru-RU" dirty="0" err="1" smtClean="0"/>
              <a:t>кы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са</a:t>
            </a:r>
            <a:r>
              <a:rPr lang="ru-RU" dirty="0" smtClean="0"/>
              <a:t>      со      су      си      </a:t>
            </a:r>
            <a:r>
              <a:rPr lang="ru-RU" dirty="0" err="1" smtClean="0"/>
              <a:t>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ша    </a:t>
            </a:r>
            <a:r>
              <a:rPr lang="ru-RU" dirty="0" err="1" smtClean="0"/>
              <a:t>шо</a:t>
            </a:r>
            <a:r>
              <a:rPr lang="ru-RU" dirty="0" smtClean="0"/>
              <a:t>     </a:t>
            </a:r>
            <a:r>
              <a:rPr lang="ru-RU" dirty="0" err="1" smtClean="0"/>
              <a:t>шу</a:t>
            </a:r>
            <a:r>
              <a:rPr lang="ru-RU" dirty="0" smtClean="0"/>
              <a:t>     </a:t>
            </a:r>
            <a:r>
              <a:rPr lang="ru-RU" dirty="0" err="1" smtClean="0"/>
              <a:t>ши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       го       </a:t>
            </a:r>
            <a:r>
              <a:rPr lang="ru-RU" dirty="0" err="1" smtClean="0"/>
              <a:t>гу</a:t>
            </a:r>
            <a:r>
              <a:rPr lang="ru-RU" dirty="0" smtClean="0"/>
              <a:t>       </a:t>
            </a:r>
            <a:r>
              <a:rPr lang="ru-RU" dirty="0" err="1" smtClean="0"/>
              <a:t>ги</a:t>
            </a:r>
            <a:r>
              <a:rPr lang="ru-RU" dirty="0" smtClean="0"/>
              <a:t>      </a:t>
            </a:r>
            <a:r>
              <a:rPr lang="ru-RU" dirty="0" err="1" smtClean="0"/>
              <a:t>гы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357166"/>
            <a:ext cx="7629524" cy="7143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Проверяем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1038" cy="2000240"/>
          </a:xfrm>
        </p:spPr>
        <p:txBody>
          <a:bodyPr>
            <a:normAutofit fontScale="90000"/>
          </a:bodyPr>
          <a:lstStyle/>
          <a:p>
            <a:r>
              <a:rPr lang="ru-RU" dirty="0"/>
              <a:t>к</a:t>
            </a:r>
            <a:r>
              <a:rPr lang="ru-RU" dirty="0" smtClean="0"/>
              <a:t>артины</a:t>
            </a:r>
            <a:br>
              <a:rPr lang="ru-RU" dirty="0" smtClean="0"/>
            </a:br>
            <a:r>
              <a:rPr lang="ru-RU" dirty="0" smtClean="0"/>
              <a:t>картинки</a:t>
            </a:r>
            <a:br>
              <a:rPr lang="ru-RU" dirty="0" smtClean="0"/>
            </a:br>
            <a:r>
              <a:rPr lang="ru-RU" dirty="0" smtClean="0"/>
              <a:t>рисунки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9" name="Picture 15" descr="C:\Users\татьяна\AppData\Local\Microsoft\Windows\Temporary Internet Files\Content.IE5\VYY7T0MJ\MC9002824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43181"/>
            <a:ext cx="4500594" cy="38576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94044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/>
              <a:t>кар</a:t>
            </a:r>
            <a:r>
              <a:rPr lang="ru-RU" sz="5400" u="sng" dirty="0">
                <a:solidFill>
                  <a:srgbClr val="00B050"/>
                </a:solidFill>
              </a:rPr>
              <a:t>т</a:t>
            </a:r>
            <a:r>
              <a:rPr lang="ru-RU" sz="5400" dirty="0" smtClean="0"/>
              <a:t>ины</a:t>
            </a:r>
            <a:br>
              <a:rPr lang="ru-RU" sz="5400" dirty="0" smtClean="0"/>
            </a:br>
            <a:r>
              <a:rPr lang="ru-RU" sz="5400" dirty="0" smtClean="0"/>
              <a:t>кар</a:t>
            </a:r>
            <a:r>
              <a:rPr lang="ru-RU" sz="5400" u="sng" dirty="0" smtClean="0">
                <a:solidFill>
                  <a:srgbClr val="00B050"/>
                </a:solidFill>
              </a:rPr>
              <a:t>т</a:t>
            </a:r>
            <a:r>
              <a:rPr lang="ru-RU" sz="5400" dirty="0" smtClean="0"/>
              <a:t>ин</a:t>
            </a:r>
            <a:r>
              <a:rPr lang="ru-RU" sz="5400" u="sng" dirty="0" smtClean="0">
                <a:solidFill>
                  <a:srgbClr val="00B050"/>
                </a:solidFill>
              </a:rPr>
              <a:t>к</a:t>
            </a:r>
            <a:r>
              <a:rPr lang="ru-RU" sz="5400" dirty="0" smtClean="0"/>
              <a:t>и</a:t>
            </a:r>
            <a:br>
              <a:rPr lang="ru-RU" sz="5400" dirty="0" smtClean="0"/>
            </a:br>
            <a:r>
              <a:rPr lang="ru-RU" sz="5400" u="sng" dirty="0" smtClean="0">
                <a:solidFill>
                  <a:srgbClr val="00B050"/>
                </a:solidFill>
              </a:rPr>
              <a:t>р</a:t>
            </a:r>
            <a:r>
              <a:rPr lang="ru-RU" sz="5400" dirty="0" smtClean="0"/>
              <a:t>исун</a:t>
            </a:r>
            <a:r>
              <a:rPr lang="ru-RU" sz="5400" u="sng" dirty="0" smtClean="0">
                <a:solidFill>
                  <a:srgbClr val="00B050"/>
                </a:solidFill>
              </a:rPr>
              <a:t>к</a:t>
            </a:r>
            <a:r>
              <a:rPr lang="ru-RU" sz="5400" dirty="0" smtClean="0"/>
              <a:t>и</a:t>
            </a:r>
            <a:endParaRPr lang="ru-RU" sz="5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4000496" y="2285992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893339" y="2393149"/>
            <a:ext cx="7858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536281" y="2393149"/>
            <a:ext cx="7858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786182" y="3357562"/>
            <a:ext cx="7143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786314" y="3286124"/>
            <a:ext cx="7143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786182" y="4143380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643438" y="4143380"/>
            <a:ext cx="7143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Арка 66"/>
          <p:cNvSpPr/>
          <p:nvPr/>
        </p:nvSpPr>
        <p:spPr>
          <a:xfrm>
            <a:off x="3143240" y="2000240"/>
            <a:ext cx="2200284" cy="357190"/>
          </a:xfrm>
          <a:prstGeom prst="blockArc">
            <a:avLst>
              <a:gd name="adj1" fmla="val 10743598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Арка 67"/>
          <p:cNvSpPr/>
          <p:nvPr/>
        </p:nvSpPr>
        <p:spPr>
          <a:xfrm>
            <a:off x="3000364" y="2857496"/>
            <a:ext cx="2214578" cy="35719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</a:t>
            </a:r>
            <a:r>
              <a:rPr lang="ru-RU" dirty="0" smtClean="0"/>
              <a:t>раски </a:t>
            </a:r>
            <a:br>
              <a:rPr lang="ru-RU" dirty="0" smtClean="0"/>
            </a:br>
            <a:r>
              <a:rPr lang="ru-RU" dirty="0" smtClean="0"/>
              <a:t>палитра</a:t>
            </a:r>
            <a:br>
              <a:rPr lang="ru-RU" dirty="0" smtClean="0"/>
            </a:br>
            <a:r>
              <a:rPr lang="ru-RU" dirty="0" smtClean="0"/>
              <a:t>кисти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татьяна\AppData\Local\Microsoft\Windows\Temporary Internet Files\Content.IE5\VYY7T0MJ\MP9003415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657600" cy="2394774"/>
          </a:xfrm>
          <a:prstGeom prst="rect">
            <a:avLst/>
          </a:prstGeom>
          <a:noFill/>
        </p:spPr>
      </p:pic>
      <p:pic>
        <p:nvPicPr>
          <p:cNvPr id="2052" name="Picture 4" descr="C:\Users\татьяна\AppData\Local\Microsoft\Windows\Temporary Internet Files\Content.IE5\Y4ILGIOG\MP9002896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3657600" cy="2444496"/>
          </a:xfrm>
          <a:prstGeom prst="rect">
            <a:avLst/>
          </a:prstGeom>
          <a:noFill/>
        </p:spPr>
      </p:pic>
      <p:pic>
        <p:nvPicPr>
          <p:cNvPr id="2053" name="Picture 5" descr="C:\Users\татьяна\AppData\Local\Microsoft\Windows\Temporary Internet Files\Content.IE5\Y4ILGIOG\MC9003584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14620"/>
            <a:ext cx="1594714" cy="34572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анималист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кон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3000396" cy="2014552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00496" y="3000372"/>
          <a:ext cx="1282700" cy="863600"/>
        </p:xfrm>
        <a:graphic>
          <a:graphicData uri="http://schemas.openxmlformats.org/presentationml/2006/ole">
            <p:oleObj spid="_x0000_s1026" name="Объект упаковщика для оболочки" showAsIcon="1" r:id="rId4" imgW="1283040" imgH="863640" progId="Package">
              <p:embed/>
            </p:oleObj>
          </a:graphicData>
        </a:graphic>
      </p:graphicFrame>
      <p:pic>
        <p:nvPicPr>
          <p:cNvPr id="6" name="Рисунок 5" descr="ко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714620"/>
            <a:ext cx="2513975" cy="3357562"/>
          </a:xfrm>
          <a:prstGeom prst="rect">
            <a:avLst/>
          </a:prstGeom>
        </p:spPr>
      </p:pic>
      <p:pic>
        <p:nvPicPr>
          <p:cNvPr id="7" name="Рисунок 6" descr="рыс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285860"/>
            <a:ext cx="2857520" cy="214314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1038" cy="17145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гипс</a:t>
            </a:r>
            <a:br>
              <a:rPr lang="ru-RU" sz="3200" dirty="0" smtClean="0"/>
            </a:br>
            <a:r>
              <a:rPr lang="ru-RU" sz="3200" dirty="0" smtClean="0"/>
              <a:t>глина</a:t>
            </a:r>
            <a:br>
              <a:rPr lang="ru-RU" sz="3200" dirty="0" smtClean="0"/>
            </a:br>
            <a:r>
              <a:rPr lang="ru-RU" sz="3200" dirty="0" smtClean="0"/>
              <a:t>пластилин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301038" cy="47149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скульптор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2053" name="Picture 5" descr="C:\Users\татьяна\AppData\Local\Microsoft\Windows\Temporary Internet Files\Content.IE5\Y4ILGIOG\MC9002921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86058"/>
            <a:ext cx="2643206" cy="3857652"/>
          </a:xfrm>
          <a:prstGeom prst="rect">
            <a:avLst/>
          </a:prstGeom>
          <a:noFill/>
        </p:spPr>
      </p:pic>
      <p:pic>
        <p:nvPicPr>
          <p:cNvPr id="2054" name="Picture 6" descr="C:\Users\татьяна\AppData\Local\Microsoft\Windows\Temporary Internet Files\Content.IE5\Y4ILGIOG\MC9004081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000504"/>
            <a:ext cx="2571768" cy="2651130"/>
          </a:xfrm>
          <a:prstGeom prst="rect">
            <a:avLst/>
          </a:prstGeom>
          <a:noFill/>
        </p:spPr>
      </p:pic>
      <p:pic>
        <p:nvPicPr>
          <p:cNvPr id="2055" name="Picture 7" descr="C:\Users\татьяна\AppData\Local\Microsoft\Windows\Temporary Internet Files\Content.IE5\VYY7T0MJ\MC90040817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43985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шапка-невидимка</a:t>
            </a:r>
            <a:endParaRPr lang="ru-RU" sz="5400" dirty="0"/>
          </a:p>
        </p:txBody>
      </p:sp>
      <p:pic>
        <p:nvPicPr>
          <p:cNvPr id="4" name="Содержимое 3" descr="2c188536be95a7a35a406614c175f0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3714752"/>
            <a:ext cx="1905000" cy="2667000"/>
          </a:xfrm>
        </p:spPr>
      </p:pic>
      <p:pic>
        <p:nvPicPr>
          <p:cNvPr id="5" name="Рисунок 4" descr="Afanasev-RusskieNarodnieSkazkiVObrabotkeAfanasevaAleksandraNikolaevi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714488"/>
            <a:ext cx="2286000" cy="3429000"/>
          </a:xfrm>
          <a:prstGeom prst="rect">
            <a:avLst/>
          </a:prstGeom>
        </p:spPr>
      </p:pic>
      <p:pic>
        <p:nvPicPr>
          <p:cNvPr id="6" name="Рисунок 5" descr="1358775601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85926"/>
            <a:ext cx="2467437" cy="336329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65</Words>
  <Application>Microsoft Office PowerPoint</Application>
  <PresentationFormat>Экран (4:3)</PresentationFormat>
  <Paragraphs>24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Объект упаковщика для оболочки</vt:lpstr>
      <vt:lpstr>Урок 52 (2 ч.)</vt:lpstr>
      <vt:lpstr> а      о      у       и     ы</vt:lpstr>
      <vt:lpstr>Ка      ко      ку      ки     кы са      со      су      си      сы ша    шо     шу     ши га       го       гу       ги      гы</vt:lpstr>
      <vt:lpstr>картины картинки рисунки</vt:lpstr>
      <vt:lpstr>картины картинки рисунки</vt:lpstr>
      <vt:lpstr>краски  палитра кисти</vt:lpstr>
      <vt:lpstr>анималист</vt:lpstr>
      <vt:lpstr>гипс глина пластилин</vt:lpstr>
      <vt:lpstr>шапка-невидимка</vt:lpstr>
      <vt:lpstr>сапоги  скороходы</vt:lpstr>
      <vt:lpstr>волшебный горшок</vt:lpstr>
      <vt:lpstr>горошина</vt:lpstr>
      <vt:lpstr>старик               старуха</vt:lpstr>
      <vt:lpstr>лиса</vt:lpstr>
      <vt:lpstr>Карлсон</vt:lpstr>
      <vt:lpstr>Агния Львовна Барто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52</dc:title>
  <dc:creator>татьяна</dc:creator>
  <cp:lastModifiedBy>татьяна</cp:lastModifiedBy>
  <cp:revision>43</cp:revision>
  <dcterms:created xsi:type="dcterms:W3CDTF">2014-11-29T21:53:19Z</dcterms:created>
  <dcterms:modified xsi:type="dcterms:W3CDTF">2014-11-30T19:43:53Z</dcterms:modified>
</cp:coreProperties>
</file>