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70" r:id="rId12"/>
    <p:sldId id="271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2905-8FE0-4479-AFFA-08DE5BA0C111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8C8C2-4500-4DBE-BDEE-C2E323CC8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291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8C8C2-4500-4DBE-BDEE-C2E323CC8F4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4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ПРАВИЛА ДОРОЖНОГО ДВИЖЕНИЯ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00138"/>
            <a:ext cx="3600400" cy="4561110"/>
          </a:xfrm>
        </p:spPr>
      </p:pic>
    </p:spTree>
    <p:extLst>
      <p:ext uri="{BB962C8B-B14F-4D97-AF65-F5344CB8AC3E}">
        <p14:creationId xmlns:p14="http://schemas.microsoft.com/office/powerpoint/2010/main" val="27578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420888"/>
            <a:ext cx="1574044" cy="2664296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2136339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Встали мы на переходе, </a:t>
            </a:r>
            <a:br>
              <a:rPr lang="ru-RU" dirty="0"/>
            </a:br>
            <a:r>
              <a:rPr lang="ru-RU" dirty="0"/>
              <a:t>Перед нами светофор. </a:t>
            </a:r>
            <a:br>
              <a:rPr lang="ru-RU" dirty="0"/>
            </a:br>
            <a:r>
              <a:rPr lang="ru-RU" dirty="0"/>
              <a:t>И при всем честном народе </a:t>
            </a:r>
            <a:br>
              <a:rPr lang="ru-RU" dirty="0"/>
            </a:br>
            <a:r>
              <a:rPr lang="ru-RU" dirty="0"/>
              <a:t>Смотрит он на нас в упор. </a:t>
            </a:r>
            <a:br>
              <a:rPr lang="ru-RU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FF0000"/>
                </a:solidFill>
              </a:rPr>
              <a:t>Красный</a:t>
            </a:r>
            <a:r>
              <a:rPr lang="ru-RU" sz="2800" dirty="0"/>
              <a:t> глаз его открылся, </a:t>
            </a:r>
            <a:br>
              <a:rPr lang="ru-RU" sz="2800" dirty="0"/>
            </a:br>
            <a:r>
              <a:rPr lang="ru-RU" sz="2800" dirty="0"/>
              <a:t>Значит, хочет он сказать: </a:t>
            </a:r>
            <a:br>
              <a:rPr lang="ru-RU" sz="2800" dirty="0"/>
            </a:br>
            <a:r>
              <a:rPr lang="ru-RU" sz="2800" dirty="0"/>
              <a:t>Как бы ты не торопился, </a:t>
            </a:r>
            <a:br>
              <a:rPr lang="ru-RU" sz="2800" dirty="0"/>
            </a:br>
            <a:r>
              <a:rPr lang="ru-RU" sz="2800" dirty="0"/>
              <a:t>Должен ты сейчас стоять!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088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212976"/>
            <a:ext cx="1527100" cy="2436862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Вот мигает</a:t>
            </a:r>
            <a:r>
              <a:rPr lang="ru-RU" sz="2800" dirty="0">
                <a:solidFill>
                  <a:srgbClr val="FFC000"/>
                </a:solidFill>
              </a:rPr>
              <a:t> желтым </a:t>
            </a:r>
            <a:r>
              <a:rPr lang="ru-RU" sz="2800" dirty="0"/>
              <a:t>глазом. </a:t>
            </a:r>
            <a:br>
              <a:rPr lang="ru-RU" sz="2800" dirty="0"/>
            </a:br>
            <a:r>
              <a:rPr lang="ru-RU" sz="2800" dirty="0"/>
              <a:t>Приготовься, говорит! </a:t>
            </a:r>
            <a:br>
              <a:rPr lang="ru-RU" sz="2800" dirty="0"/>
            </a:br>
            <a:r>
              <a:rPr lang="ru-RU" sz="2800" dirty="0"/>
              <a:t>Как закрою этот – разом </a:t>
            </a:r>
            <a:br>
              <a:rPr lang="ru-RU" sz="2800" dirty="0"/>
            </a:br>
            <a:r>
              <a:rPr lang="ru-RU" sz="2800" dirty="0"/>
              <a:t>Будет третий глаз открыт.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93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996952"/>
            <a:ext cx="1617350" cy="2580878"/>
          </a:xfrm>
        </p:spPr>
      </p:pic>
      <p:sp>
        <p:nvSpPr>
          <p:cNvPr id="5" name="Прямоугольник 4"/>
          <p:cNvSpPr/>
          <p:nvPr/>
        </p:nvSpPr>
        <p:spPr>
          <a:xfrm>
            <a:off x="2195736" y="2276872"/>
            <a:ext cx="46622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Третий глаз горит </a:t>
            </a:r>
            <a:r>
              <a:rPr lang="ru-RU" sz="2800" dirty="0">
                <a:solidFill>
                  <a:srgbClr val="00B050"/>
                </a:solidFill>
              </a:rPr>
              <a:t>зеленым</a:t>
            </a:r>
            <a:r>
              <a:rPr lang="ru-RU" sz="2800" dirty="0"/>
              <a:t>, </a:t>
            </a:r>
            <a:br>
              <a:rPr lang="ru-RU" sz="2800" dirty="0"/>
            </a:br>
            <a:r>
              <a:rPr lang="ru-RU" sz="2800" dirty="0"/>
              <a:t>Все машины встали в ряд. </a:t>
            </a:r>
            <a:br>
              <a:rPr lang="ru-RU" sz="2800" dirty="0"/>
            </a:br>
            <a:r>
              <a:rPr lang="ru-RU" sz="2800" dirty="0"/>
              <a:t>Можем мы идти, Алена, </a:t>
            </a:r>
            <a:br>
              <a:rPr lang="ru-RU" sz="2800" dirty="0"/>
            </a:br>
            <a:r>
              <a:rPr lang="ru-RU" sz="2800" dirty="0"/>
              <a:t>Мама с папой говорят.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640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5328592" cy="6396450"/>
          </a:xfrm>
        </p:spPr>
      </p:pic>
    </p:spTree>
    <p:extLst>
      <p:ext uri="{BB962C8B-B14F-4D97-AF65-F5344CB8AC3E}">
        <p14:creationId xmlns:p14="http://schemas.microsoft.com/office/powerpoint/2010/main" val="119753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9" y="349501"/>
            <a:ext cx="8067961" cy="6031827"/>
          </a:xfrm>
        </p:spPr>
      </p:pic>
    </p:spTree>
    <p:extLst>
      <p:ext uri="{BB962C8B-B14F-4D97-AF65-F5344CB8AC3E}">
        <p14:creationId xmlns:p14="http://schemas.microsoft.com/office/powerpoint/2010/main" val="8956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269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86" y="980728"/>
            <a:ext cx="5141009" cy="4104455"/>
          </a:xfrm>
        </p:spPr>
      </p:pic>
    </p:spTree>
    <p:extLst>
      <p:ext uri="{BB962C8B-B14F-4D97-AF65-F5344CB8AC3E}">
        <p14:creationId xmlns:p14="http://schemas.microsoft.com/office/powerpoint/2010/main" val="20496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4" y="620688"/>
            <a:ext cx="7278068" cy="5472608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5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520940" cy="548640"/>
          </a:xfrm>
        </p:spPr>
        <p:txBody>
          <a:bodyPr/>
          <a:lstStyle/>
          <a:p>
            <a:r>
              <a:rPr lang="ru-RU" dirty="0"/>
              <a:t>Здесь наземный переход,</a:t>
            </a:r>
            <a:br>
              <a:rPr lang="ru-RU" dirty="0"/>
            </a:br>
            <a:r>
              <a:rPr lang="ru-RU" dirty="0"/>
              <a:t>Ходит целый день народ.</a:t>
            </a:r>
            <a:br>
              <a:rPr lang="ru-RU" dirty="0"/>
            </a:br>
            <a:r>
              <a:rPr lang="ru-RU" dirty="0"/>
              <a:t>Ты, водитель, не грусти,</a:t>
            </a:r>
            <a:br>
              <a:rPr lang="ru-RU" dirty="0"/>
            </a:br>
            <a:r>
              <a:rPr lang="ru-RU" dirty="0"/>
              <a:t>Пешехода пропусти!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73451"/>
            <a:ext cx="4320480" cy="4484549"/>
          </a:xfrm>
        </p:spPr>
      </p:pic>
    </p:spTree>
    <p:extLst>
      <p:ext uri="{BB962C8B-B14F-4D97-AF65-F5344CB8AC3E}">
        <p14:creationId xmlns:p14="http://schemas.microsoft.com/office/powerpoint/2010/main" val="181379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520940" cy="54864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18" y="620688"/>
            <a:ext cx="6361518" cy="5544616"/>
          </a:xfrm>
        </p:spPr>
      </p:pic>
    </p:spTree>
    <p:extLst>
      <p:ext uri="{BB962C8B-B14F-4D97-AF65-F5344CB8AC3E}">
        <p14:creationId xmlns:p14="http://schemas.microsoft.com/office/powerpoint/2010/main" val="22048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5400600" cy="4896544"/>
          </a:xfrm>
        </p:spPr>
      </p:pic>
    </p:spTree>
    <p:extLst>
      <p:ext uri="{BB962C8B-B14F-4D97-AF65-F5344CB8AC3E}">
        <p14:creationId xmlns:p14="http://schemas.microsoft.com/office/powerpoint/2010/main" val="96132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3"/>
            <a:ext cx="5832647" cy="5616624"/>
          </a:xfrm>
        </p:spPr>
      </p:pic>
    </p:spTree>
    <p:extLst>
      <p:ext uri="{BB962C8B-B14F-4D97-AF65-F5344CB8AC3E}">
        <p14:creationId xmlns:p14="http://schemas.microsoft.com/office/powerpoint/2010/main" val="19375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6624736" cy="5544616"/>
          </a:xfrm>
        </p:spPr>
      </p:pic>
    </p:spTree>
    <p:extLst>
      <p:ext uri="{BB962C8B-B14F-4D97-AF65-F5344CB8AC3E}">
        <p14:creationId xmlns:p14="http://schemas.microsoft.com/office/powerpoint/2010/main" val="296039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71" y="1100138"/>
            <a:ext cx="4773082" cy="3579812"/>
          </a:xfrm>
        </p:spPr>
      </p:pic>
    </p:spTree>
    <p:extLst>
      <p:ext uri="{BB962C8B-B14F-4D97-AF65-F5344CB8AC3E}">
        <p14:creationId xmlns:p14="http://schemas.microsoft.com/office/powerpoint/2010/main" val="36354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41</TotalTime>
  <Words>23</Words>
  <Application>Microsoft Office PowerPoint</Application>
  <PresentationFormat>Экран (4:3)</PresentationFormat>
  <Paragraphs>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ПРАВИЛА ДОРОЖНОГО ДВИЖЕНИЯ</vt:lpstr>
      <vt:lpstr>Презентация PowerPoint</vt:lpstr>
      <vt:lpstr>Презентация PowerPoint</vt:lpstr>
      <vt:lpstr>Здесь наземный переход, Ходит целый день народ. Ты, водитель, не грусти, Пешехода пропусти!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</dc:title>
  <dc:creator>teacher</dc:creator>
  <cp:lastModifiedBy>teacher</cp:lastModifiedBy>
  <cp:revision>5</cp:revision>
  <dcterms:created xsi:type="dcterms:W3CDTF">2013-09-02T09:31:24Z</dcterms:created>
  <dcterms:modified xsi:type="dcterms:W3CDTF">2014-06-02T14:37:32Z</dcterms:modified>
</cp:coreProperties>
</file>