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77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1" autoAdjust="0"/>
    <p:restoredTop sz="94622" autoAdjust="0"/>
  </p:normalViewPr>
  <p:slideViewPr>
    <p:cSldViewPr>
      <p:cViewPr>
        <p:scale>
          <a:sx n="90" d="100"/>
          <a:sy n="90" d="100"/>
        </p:scale>
        <p:origin x="-8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3657600"/>
            <a:ext cx="66294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Гражданско</a:t>
            </a:r>
            <a:r>
              <a:rPr lang="ru-RU" dirty="0" smtClean="0"/>
              <a:t> –патриотическое воспитание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68580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МОУ  НОВОПЕТРОВСКАЯ СОШ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276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Какие ждут вас в будущем дела?</a:t>
            </a:r>
          </a:p>
          <a:p>
            <a:r>
              <a:rPr lang="ru-RU" sz="3600" dirty="0" smtClean="0">
                <a:latin typeface="Arial Narrow" pitchFamily="34" charset="0"/>
              </a:rPr>
              <a:t>Об этом думать вы должны все чаще.</a:t>
            </a:r>
          </a:p>
          <a:p>
            <a:r>
              <a:rPr lang="ru-RU" sz="3600" dirty="0" smtClean="0">
                <a:latin typeface="Arial Narrow" pitchFamily="34" charset="0"/>
              </a:rPr>
              <a:t> И если гражданин вы настоящий, </a:t>
            </a:r>
          </a:p>
          <a:p>
            <a:r>
              <a:rPr lang="ru-RU" sz="3600" dirty="0" smtClean="0">
                <a:latin typeface="Arial Narrow" pitchFamily="34" charset="0"/>
              </a:rPr>
              <a:t>Большой отдачи ждет от вас страна.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3733800"/>
            <a:ext cx="510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важнейшая цель</a:t>
            </a:r>
          </a:p>
          <a:p>
            <a:pPr algn="ctr">
              <a:buNone/>
            </a:pPr>
            <a:r>
              <a:rPr lang="ru-RU" sz="4000" b="1" dirty="0" smtClean="0"/>
              <a:t> гражданско-патриотического воспитания –</a:t>
            </a:r>
          </a:p>
          <a:p>
            <a:pPr algn="ctr">
              <a:buNone/>
            </a:pPr>
            <a:r>
              <a:rPr lang="ru-RU" sz="4000" b="1" dirty="0" smtClean="0"/>
              <a:t> 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39624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учить миру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2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5050" y="1752600"/>
            <a:ext cx="5111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6910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Краеведческая деятельность –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важнейшее средство </a:t>
            </a:r>
          </a:p>
          <a:p>
            <a:pPr algn="ctr"/>
            <a:r>
              <a:rPr lang="ru-RU" sz="2400" dirty="0" smtClean="0"/>
              <a:t>воспитания гражданственности </a:t>
            </a:r>
          </a:p>
          <a:p>
            <a:pPr algn="ctr"/>
            <a:r>
              <a:rPr lang="ru-RU" sz="2400" dirty="0" smtClean="0"/>
              <a:t>и патриотизма школьника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286000"/>
            <a:ext cx="598450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Туристско-краеведческое направление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41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3300"/>
                </a:solidFill>
                <a:latin typeface="Arial Black" pitchFamily="34" charset="0"/>
                <a:cs typeface="Aharoni" pitchFamily="2" charset="-79"/>
              </a:rPr>
              <a:t>Эстафета памяти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905000"/>
            <a:ext cx="4572000" cy="685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9 мая – День ПОБЕДЫ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590800"/>
            <a:ext cx="457200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810000"/>
            <a:ext cx="42243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600200"/>
            <a:ext cx="6705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   Будем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надеяться, что светлые и славные традиции школы еще долгие годы будут способствовать укреплению гражданско-патриотических качеств учащихся и являться предметом гордости и уважения как учителей, так и учеников.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91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Гражданско –патриотическое воспитание </vt:lpstr>
      <vt:lpstr>Слайд 2</vt:lpstr>
      <vt:lpstr>Слайд 3</vt:lpstr>
      <vt:lpstr>Слайд 4</vt:lpstr>
      <vt:lpstr>Туристско-краеведческое направление</vt:lpstr>
      <vt:lpstr>Эстафета памяти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Иван</cp:lastModifiedBy>
  <cp:revision>49</cp:revision>
  <dcterms:created xsi:type="dcterms:W3CDTF">2013-10-28T09:12:00Z</dcterms:created>
  <dcterms:modified xsi:type="dcterms:W3CDTF">2014-07-21T11:46:27Z</dcterms:modified>
</cp:coreProperties>
</file>