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7" r:id="rId8"/>
    <p:sldId id="265" r:id="rId9"/>
    <p:sldId id="266" r:id="rId10"/>
    <p:sldId id="260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27CCB-A62D-4696-9143-7EFE9396BD56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90A9-9191-4AB5-9CA0-F2E38AC2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1%81%D0%BA%D0%B0%D1%87%D0%B0%D1%82%D1%8C%20%D0%BA%D0%B0%D1%80%D1%82%D0%B8%D0%BD%D0%BA%D0%B8%20%D0%B4%D0%BB%D1%8F%20%D0%B4%D0%B5%D1%82%D0%B5%D0%B9%20%D0%B4%D0%BE%D0%B1%D1%80%D0%BE%D1%82%D0%B0&amp;fp=0&amp;pos=13&amp;uinfo=ww-1239-wh-915-fw-1014-fh-598-pd-1&amp;rpt=simage&amp;img_url=http://900igr.net/datas/religii-i-etika/Dobro-i-zlo/0002-002-Vo-vnutrennem-mire-cheloveka-dobrota-eto-solntse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text=%D1%81%D0%BA%D0%B0%D1%87%D0%B0%D1%82%D1%8C%20%D0%BA%D0%B0%D1%80%D1%82%D0%B8%D0%BD%D0%BA%D0%B8%20%D0%B4%D0%BB%D1%8F%20%D0%B4%D0%B5%D1%82%D0%B5%D0%B9%20%D0%B4%D0%BE%D0%B1%D1%80%D0%BE%D1%82%D0%B0&amp;fp=0&amp;pos=22&amp;uinfo=ww-1239-wh-915-fw-1014-fh-598-pd-1&amp;rpt=simage&amp;img_url=http://s58.radikal.ru/i159/1306/17/cca0dc3901fc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2&amp;text=%D1%81%D0%BA%D0%B0%D1%87%D0%B0%D1%82%D1%8C%20%D0%BA%D0%B0%D1%80%D1%82%D0%B8%D0%BD%D0%BA%D0%B8%20%D0%B4%D0%BB%D1%8F%20%D0%B4%D0%B5%D1%82%D0%B5%D0%B9%20%D0%B4%D0%BE%D0%B1%D1%80%D0%BE%D1%82%D0%B0&amp;fp=2&amp;img_url=http://doshkolnik-mus.ucoz.ru/dobrota&amp;pos=82&amp;uinfo=ww-1239-wh-915-fw-1014-fh-598-pd-1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4&amp;text=%D1%81%D0%BA%D0%B0%D1%87%D0%B0%D1%82%D1%8C%20%D0%BA%D0%B0%D1%80%D1%82%D0%B8%D0%BD%D0%BA%D0%B8%20%D0%B4%D0%BB%D1%8F%20%D0%B4%D0%B5%D1%82%D0%B5%D0%B9%20%D0%B4%D0%BE%D0%B1%D1%80%D0%BE%D1%82%D0%B0&amp;fp=4&amp;pos=145&amp;uinfo=ww-1239-wh-915-fw-1014-fh-598-pd-1&amp;rpt=simage&amp;img_url=http://www.zoomby.ru/t/1a7d5d354112b8d4b99c42d24d622e80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yandex.ru/yandsearch?source=psearch&amp;text=%D1%81%D0%BA%D0%B0%D1%87%D0%B0%D1%82%D1%8C%20%D0%B4%D0%B5%D1%82%D1%81%D0%BA%D1%83%D1%8E%20%D0%BA%D0%B0%D1%80%D1%82%D0%B8%D0%BD%D0%BA%D1%83%20%22%D0%BF%D0%BE%D0%BC%D0%BE%D1%89%D1%8C%20%D0%BF%D0%BE%20%D0%B4%D0%BE%D0%BC%D1%83%22&amp;fp=0&amp;pos=18&amp;rpt=simage&amp;lr=10698&amp;uinfo=ww-1239-wh-915-fw-1014-fh-598-pd-1&amp;img_url=http://retropost.ru/i/humor/170bi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2&amp;text=%D1%81%D0%BA%D0%B0%D1%87%D0%B0%D1%82%D1%8C%20%D0%B4%D0%B5%D1%82%D1%81%D0%BA%D1%83%D1%8E%20%D0%BA%D0%B0%D1%80%D1%82%D0%B8%D0%BD%D0%BA%D1%83%20%22%D1%83%D1%85%D0%BE%D0%B4%20%D0%B7%D0%B0%20%D0%B6%D0%B8%D0%B2%D0%BE%D1%82%D0%BD%D1%8B%D0%BC%D0%B8%22&amp;fp=2&amp;pos=79&amp;uinfo=ww-1239-wh-915-fw-1014-fh-598-pd-1&amp;rpt=simage&amp;img_url=http://www.porjati.ru/uploads/posts/2012-04/thumbs/1333995053_350576_devochka_sobaka_bant_nebo_zvezda_polyana_derevya_1920x1440_www.gdefon.ru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24&amp;text=%D1%81%D0%BA%D0%B0%D1%87%D0%B0%D1%82%D1%8C%20%D0%B4%D0%B5%D1%82%D1%81%D0%BA%D1%83%D1%8E%20%D0%BA%D0%B0%D1%80%D1%82%D0%B8%D0%BD%D0%BA%D1%83%20%22%D0%BE%D0%B1%D1%89%D0%B5%D0%BD%D0%B8%D0%B5%20%20%20%D1%81%20%20%D0%B4%D0%B5%D1%82%D1%8C%D0%BC%D0%B8%22&amp;fp=24&amp;pos=748&amp;uinfo=ww-1239-wh-915-fw-1014-fh-598-pd-1&amp;rpt=simage&amp;img_url=http://open.az/uploads/posts/2009-08/1249933671_vector_illustration_of_happy_family_fapp_15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1&amp;text=%D1%81%D0%BA%D0%B0%D1%87%D0%B0%D1%82%D1%8C%20%D0%B4%D0%B5%D1%82%D1%81%D0%BA%D0%B8%D0%B5%20%D0%BA%D0%B0%D1%80%D1%82%D0%B8%D0%BD%D0%BA%D0%B8%20%22%D0%B2%20%D0%B3%D0%BE%D1%81%D1%82%D0%B8%20%D0%BA%20%D0%B1%D0%B0%D0%B1%D1%83%D1%88%D0%BA%D0%B5%22&amp;fp=1&amp;pos=55&amp;uinfo=ww-1239-wh-915-fw-1014-fh-598-pd-1&amp;rpt=simage&amp;img_url=http://www.stihi.ru/pics/2012/07/29/34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fp=2&amp;img_url=http://bestsmileys.ru/sunb13011.gif&amp;uinfo=ww-1239-wh-915-fw-1014-fh-598-pd-1&amp;p=2&amp;text=%D0%BA%D0%B0%D1%80%D1%82%D0%B8%D0%BD%D0%BA%D0%B8%20%D0%B4%D0%B5%D1%82%D1%81%D0%BA%D0%B8%D0%B5%20%D0%BE%20%D0%B4%D0%BE%D0%B1%D1%80%D0%B5&amp;noreask=1&amp;pos=60&amp;rpt=simage&amp;lr=1069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source=wiz&amp;fp=4&amp;img_url=http://img-fotki.yandex.ru/get/5822/102699435.4bd/0_7809c_434737ad_M.jpg&amp;uinfo=ww-1239-wh-915-fw-1014-fh-598-pd-1&amp;p=4&amp;text=%D0%BA%D0%B0%D1%80%D1%82%D0%B8%D0%BD%D0%BA%D0%B8%20%D0%B4%D0%B5%D1%82%D1%81%D0%BA%D0%B8%D0%B5%20%D0%BE%20%D0%B4%D0%BE%D0%B1%D1%80%D0%B5&amp;noreask=1&amp;pos=141&amp;rpt=simage&amp;lr=1069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1&amp;uinfo=ww-1239-wh-915-fw-1014-fh-598-pd-1&amp;p=1&amp;text=%D1%81%D0%BA%D0%B0%D1%87%D0%B0%D1%82%D1%8C%20%D0%B4%D0%B5%D1%82%D1%81%D0%BA%D0%B8%D0%B5%20%D0%BA%D0%B0%D1%80%D1%82%D0%B8%D0%BD%D0%BA%D0%B8%20%22%D0%BF%D0%BE%D0%BC%D0%BE%D1%89%D1%8C%20%D0%B8%D0%BD%D0%B2%D0%B0%D0%BB%D0%B8%D0%B4%D0%B0%D0%BC%D0%B0%D0%BC%22&amp;noreask=1&amp;pos=51&amp;rpt=simage&amp;lr=10698&amp;img_url=http://www.newsdoor.ru/images/b/647531/983eb2cbc0211a608f787a369f8bf8cfa222e9db.jpg?138787883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88640"/>
            <a:ext cx="75868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АЗБУКА ДОБРА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5517232"/>
            <a:ext cx="71757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«Только хорошее»</a:t>
            </a:r>
            <a:endParaRPr lang="ru-RU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planetapozitiva.ru/uploads_guestbook/full/e85725e8af0049c2ac52d1eef6b0580b425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457862"/>
            <a:ext cx="5688632" cy="426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docs.google.com/viewer?url=http%3A%2F%2Fnsportal.ru%2Fsites%2Fdefault%2Ffiles%2F2013%2F1%2Furok_dobra.ppt&amp;docid=d974800898e49bbb58a166a1b670e091&amp;a=bi&amp;pagenumber=6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407" y="260648"/>
            <a:ext cx="8358255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tat16.privet.ru/lr/0d2c60829dcb506748e8091d03ea80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4714"/>
            <a:ext cx="7776864" cy="6299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27584" y="815226"/>
            <a:ext cx="473277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Аккуратность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Внимательность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4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кромность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тзывчивость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4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ежливость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4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рудолюбие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http://im5-tub-ru.yandex.net/i?id=556177529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005064"/>
            <a:ext cx="3249149" cy="2436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404664"/>
            <a:ext cx="863749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Доброта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отзывчивость, душевность,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расположение  к  людям;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стремление  делать  добро    другим.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  - нечто  положительное, хорошее,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полезное, противоположное  злу.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 descr="http://www.zoomby.ru/t/1a7d5d354112b8d4b99c42d24d622e8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5294" y="4365104"/>
            <a:ext cx="4053848" cy="2281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0"/>
            <a:ext cx="47981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Добрые дела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www.ilogoped.ru/blog/wp-content/uploads/2011/02/dochk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2"/>
            <a:ext cx="1800200" cy="2507242"/>
          </a:xfrm>
          <a:prstGeom prst="rect">
            <a:avLst/>
          </a:prstGeom>
          <a:noFill/>
        </p:spPr>
      </p:pic>
      <p:pic>
        <p:nvPicPr>
          <p:cNvPr id="19460" name="Picture 4" descr="http://ok.ya1.ru/uploads/posts/2008-07/thumbs/1215229284_25_06_2008_0957340001214409650_happy_fatherss_da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980728"/>
            <a:ext cx="2731318" cy="2046388"/>
          </a:xfrm>
          <a:prstGeom prst="rect">
            <a:avLst/>
          </a:prstGeom>
          <a:noFill/>
        </p:spPr>
      </p:pic>
      <p:pic>
        <p:nvPicPr>
          <p:cNvPr id="19464" name="Picture 8" descr="http://www.v3wall.com/wallpaper/medium/1002/medium_20100203121847420124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4239916"/>
            <a:ext cx="3312368" cy="2486809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908027" y="2924944"/>
            <a:ext cx="71925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обижать  младших, любить  животных,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помогать  по  дому,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самостоятельно  обслуживать  себя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11560" y="548680"/>
            <a:ext cx="8064896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Валентина Осеева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«Просто старушка»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улице шли мальчик и девочка. А впереди шла старушка. Было очень скользко. Старушка поскользнулась и упала.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Подержи мои книжки! - крикнул мальчик, передал девочке свою сумку и бросился на помощь старушке. Когда он вернулся, девочка спросила его: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твоя бабушка?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Нет, - ответил мальчик.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Мама? - удивилась подружка.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Нет!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Ну, тётя? Или знакомая?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 нет же, нет! - ответил ей мальчик. - Это просто старушка!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404664"/>
            <a:ext cx="889442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удьте  внимательны  к  пожилым  людям  дома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 в  общественных  местах,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никогда  о  них  не  забывайте – звоните, навещайте,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поздравляйте.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http://www.poetryclub.com.ua/upload/poem_all/0035752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276872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1340768"/>
            <a:ext cx="4248472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87824" y="188640"/>
            <a:ext cx="3136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Пословицы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556211"/>
            <a:ext cx="46805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Доброе слово лечит, 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Доброта без разума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Злой не верит, что есть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любит добрые дела, 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Делай другим добро –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716016" y="1238562"/>
            <a:ext cx="43204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добро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тому и жизнь мила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пуста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будешь сам без беды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злое – калечит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im1-tub-ru.yandex.net/i?id=236854238-5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390650" cy="1428750"/>
          </a:xfrm>
          <a:prstGeom prst="rect">
            <a:avLst/>
          </a:prstGeom>
          <a:noFill/>
        </p:spPr>
      </p:pic>
      <p:pic>
        <p:nvPicPr>
          <p:cNvPr id="1030" name="Picture 6" descr="http://im6-tub-ru.yandex.net/i?id=862175844-0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498279"/>
            <a:ext cx="4104456" cy="2206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8640"/>
            <a:ext cx="6030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 нужна наша помощь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www.newsdoor.ru/images/b/647531/983eb2cbc0211a608f787a369f8bf8cfa222e9db.jpg?13878788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610683"/>
            <a:ext cx="5184576" cy="36753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16632"/>
            <a:ext cx="6938118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Д________________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О________________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Б________________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Р________________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О________________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Т________________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А________________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175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15</cp:revision>
  <dcterms:created xsi:type="dcterms:W3CDTF">2014-04-14T16:07:55Z</dcterms:created>
  <dcterms:modified xsi:type="dcterms:W3CDTF">2014-04-21T17:11:05Z</dcterms:modified>
</cp:coreProperties>
</file>