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87" r:id="rId3"/>
    <p:sldId id="272" r:id="rId4"/>
    <p:sldId id="290" r:id="rId5"/>
    <p:sldId id="288" r:id="rId6"/>
    <p:sldId id="291" r:id="rId7"/>
    <p:sldId id="289" r:id="rId8"/>
    <p:sldId id="29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Tm="1000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Муниципальное бюджетное общеобразовательное учреждение «Средняя общеобразовательная школа №1»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SAM_083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56920"/>
            <a:ext cx="4059238" cy="2706159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Работа по теме </a:t>
            </a:r>
          </a:p>
          <a:p>
            <a:pPr>
              <a:buNone/>
            </a:pPr>
            <a:r>
              <a:rPr lang="ru-RU" b="1" dirty="0" smtClean="0"/>
              <a:t>«Три вопроса по сказке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Отфрида</a:t>
            </a:r>
            <a:r>
              <a:rPr lang="ru-RU" b="1" dirty="0" smtClean="0"/>
              <a:t> </a:t>
            </a:r>
            <a:r>
              <a:rPr lang="ru-RU" b="1" dirty="0" err="1" smtClean="0"/>
              <a:t>Пройслера</a:t>
            </a: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«Маленький Водяной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Выполнила ученица 2Г класса Юнусова Полина</a:t>
            </a:r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9905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Отфрид</a:t>
            </a:r>
            <a:r>
              <a:rPr lang="ru-RU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Пройслер</a:t>
            </a:r>
            <a:r>
              <a:rPr lang="ru-RU" sz="3200" b="1" dirty="0" smtClean="0">
                <a:solidFill>
                  <a:srgbClr val="FF0000"/>
                </a:solidFill>
              </a:rPr>
              <a:t> –автор сказки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«Маленький Водяной»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вод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3587616" cy="4429156"/>
          </a:xfrm>
        </p:spPr>
      </p:pic>
      <p:pic>
        <p:nvPicPr>
          <p:cNvPr id="9" name="Содержимое 8" descr="вод 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72132" y="1500174"/>
            <a:ext cx="3028961" cy="4751311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«Что у Маленького Водяного произошло впервые в </a:t>
            </a:r>
            <a:r>
              <a:rPr lang="ru-RU" b="1" dirty="0" smtClean="0">
                <a:solidFill>
                  <a:srgbClr val="FF0000"/>
                </a:solidFill>
              </a:rPr>
              <a:t>жизни</a:t>
            </a:r>
            <a:r>
              <a:rPr lang="ru-RU" b="1" dirty="0" smtClean="0">
                <a:solidFill>
                  <a:srgbClr val="FF0000"/>
                </a:solidFill>
              </a:rPr>
              <a:t>?»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</a:t>
            </a:r>
          </a:p>
          <a:p>
            <a:pPr algn="ctr"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b="1" dirty="0" smtClean="0">
                <a:solidFill>
                  <a:schemeClr val="bg1"/>
                </a:solidFill>
                <a:effectLst/>
              </a:rPr>
              <a:t> Вопрос №1 </a:t>
            </a:r>
            <a:r>
              <a:rPr lang="ru-RU" b="1" dirty="0">
                <a:solidFill>
                  <a:schemeClr val="bg1"/>
                </a:solidFill>
                <a:effectLst/>
              </a:rPr>
              <a:t/>
            </a:r>
            <a:br>
              <a:rPr lang="ru-RU" b="1" dirty="0">
                <a:solidFill>
                  <a:schemeClr val="bg1"/>
                </a:solidFill>
                <a:effectLst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Люция\Desktop\полине\вод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0"/>
            <a:ext cx="3330714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064401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«Что у Маленького Водяного произошло впервые в </a:t>
            </a:r>
            <a:r>
              <a:rPr lang="ru-RU" b="1" dirty="0" smtClean="0">
                <a:solidFill>
                  <a:srgbClr val="FF0000"/>
                </a:solidFill>
              </a:rPr>
              <a:t>жизни</a:t>
            </a:r>
            <a:r>
              <a:rPr lang="ru-RU" b="1" dirty="0" smtClean="0">
                <a:solidFill>
                  <a:srgbClr val="FF0000"/>
                </a:solidFill>
              </a:rPr>
              <a:t>?»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Вынырнул из воды</a:t>
            </a:r>
          </a:p>
          <a:p>
            <a:pPr algn="ctr"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b="1" dirty="0" smtClean="0">
                <a:solidFill>
                  <a:schemeClr val="bg1"/>
                </a:solidFill>
                <a:effectLst/>
              </a:rPr>
              <a:t> Вопрос №1 </a:t>
            </a:r>
            <a:r>
              <a:rPr lang="ru-RU" b="1" dirty="0">
                <a:solidFill>
                  <a:schemeClr val="bg1"/>
                </a:solidFill>
                <a:effectLst/>
              </a:rPr>
              <a:t/>
            </a:r>
            <a:br>
              <a:rPr lang="ru-RU" b="1" dirty="0">
                <a:solidFill>
                  <a:schemeClr val="bg1"/>
                </a:solidFill>
                <a:effectLst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Люция\Desktop\полине\вод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0"/>
            <a:ext cx="3330714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064401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«Что </a:t>
            </a:r>
            <a:r>
              <a:rPr lang="ru-RU" b="1" dirty="0" smtClean="0">
                <a:solidFill>
                  <a:srgbClr val="FF0000"/>
                </a:solidFill>
              </a:rPr>
              <a:t>удивило  Маленького Водяного , когда он вынырнул из воды?»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</a:t>
            </a:r>
          </a:p>
          <a:p>
            <a:pPr algn="ctr"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b="1" dirty="0" smtClean="0">
                <a:solidFill>
                  <a:schemeClr val="bg1"/>
                </a:solidFill>
                <a:effectLst/>
              </a:rPr>
              <a:t> Вопрос </a:t>
            </a:r>
            <a:r>
              <a:rPr lang="ru-RU" b="1" dirty="0" smtClean="0">
                <a:solidFill>
                  <a:schemeClr val="bg1"/>
                </a:solidFill>
                <a:effectLst/>
              </a:rPr>
              <a:t>№2 </a:t>
            </a:r>
            <a:r>
              <a:rPr lang="ru-RU" b="1" dirty="0">
                <a:solidFill>
                  <a:schemeClr val="bg1"/>
                </a:solidFill>
                <a:effectLst/>
              </a:rPr>
              <a:t/>
            </a:r>
            <a:br>
              <a:rPr lang="ru-RU" b="1" dirty="0">
                <a:solidFill>
                  <a:schemeClr val="bg1"/>
                </a:solidFill>
                <a:effectLst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Люция\Desktop\полине\вод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5" y="3604272"/>
            <a:ext cx="3643338" cy="2753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064401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«Что </a:t>
            </a:r>
            <a:r>
              <a:rPr lang="ru-RU" b="1" dirty="0" smtClean="0">
                <a:solidFill>
                  <a:srgbClr val="FF0000"/>
                </a:solidFill>
              </a:rPr>
              <a:t>удивило  Маленького Водяного , когда он вынырнул из воды?»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r>
              <a:rPr lang="ru-RU" sz="3200" b="1" dirty="0" smtClean="0">
                <a:solidFill>
                  <a:srgbClr val="FF0000"/>
                </a:solidFill>
              </a:rPr>
              <a:t>знал, что есть воздух</a:t>
            </a:r>
          </a:p>
          <a:p>
            <a:pPr algn="ctr"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b="1" dirty="0" smtClean="0">
                <a:solidFill>
                  <a:schemeClr val="bg1"/>
                </a:solidFill>
                <a:effectLst/>
              </a:rPr>
              <a:t> Вопрос </a:t>
            </a:r>
            <a:r>
              <a:rPr lang="ru-RU" b="1" dirty="0" smtClean="0">
                <a:solidFill>
                  <a:schemeClr val="bg1"/>
                </a:solidFill>
                <a:effectLst/>
              </a:rPr>
              <a:t>№2 </a:t>
            </a:r>
            <a:r>
              <a:rPr lang="ru-RU" b="1" dirty="0">
                <a:solidFill>
                  <a:schemeClr val="bg1"/>
                </a:solidFill>
                <a:effectLst/>
              </a:rPr>
              <a:t/>
            </a:r>
            <a:br>
              <a:rPr lang="ru-RU" b="1" dirty="0">
                <a:solidFill>
                  <a:schemeClr val="bg1"/>
                </a:solidFill>
                <a:effectLst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Люция\Desktop\полине\вод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5" y="3604272"/>
            <a:ext cx="3643338" cy="2753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064401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«Что </a:t>
            </a:r>
            <a:r>
              <a:rPr lang="ru-RU" b="1" dirty="0" smtClean="0">
                <a:solidFill>
                  <a:srgbClr val="FF0000"/>
                </a:solidFill>
              </a:rPr>
              <a:t>предложил Маленький Водяной своему отцу, когда впервые увидел людей?»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</a:t>
            </a:r>
          </a:p>
          <a:p>
            <a:pPr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b="1" dirty="0" smtClean="0">
                <a:solidFill>
                  <a:schemeClr val="bg1"/>
                </a:solidFill>
                <a:effectLst/>
              </a:rPr>
              <a:t> Вопрос </a:t>
            </a:r>
            <a:r>
              <a:rPr lang="ru-RU" b="1" dirty="0" smtClean="0">
                <a:solidFill>
                  <a:schemeClr val="bg1"/>
                </a:solidFill>
                <a:effectLst/>
              </a:rPr>
              <a:t>№3 </a:t>
            </a:r>
            <a:r>
              <a:rPr lang="ru-RU" b="1" dirty="0">
                <a:solidFill>
                  <a:schemeClr val="bg1"/>
                </a:solidFill>
                <a:effectLst/>
              </a:rPr>
              <a:t/>
            </a:r>
            <a:br>
              <a:rPr lang="ru-RU" b="1" dirty="0">
                <a:solidFill>
                  <a:schemeClr val="bg1"/>
                </a:solidFill>
                <a:effectLst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Люция\Desktop\полине\во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357694"/>
            <a:ext cx="2390775" cy="1914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064401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«Что </a:t>
            </a:r>
            <a:r>
              <a:rPr lang="ru-RU" b="1" dirty="0" smtClean="0">
                <a:solidFill>
                  <a:srgbClr val="FF0000"/>
                </a:solidFill>
              </a:rPr>
              <a:t>предложил Маленький Водяной своему отцу, когда впервые увидел людей?»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Подойти к ним и познакомиться</a:t>
            </a:r>
          </a:p>
          <a:p>
            <a:pPr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b="1" dirty="0" smtClean="0">
                <a:solidFill>
                  <a:schemeClr val="bg1"/>
                </a:solidFill>
                <a:effectLst/>
              </a:rPr>
              <a:t> Вопрос </a:t>
            </a:r>
            <a:r>
              <a:rPr lang="ru-RU" b="1" dirty="0" smtClean="0">
                <a:solidFill>
                  <a:schemeClr val="bg1"/>
                </a:solidFill>
                <a:effectLst/>
              </a:rPr>
              <a:t>№3 </a:t>
            </a:r>
            <a:r>
              <a:rPr lang="ru-RU" b="1" dirty="0">
                <a:solidFill>
                  <a:schemeClr val="bg1"/>
                </a:solidFill>
                <a:effectLst/>
              </a:rPr>
              <a:t/>
            </a:r>
            <a:br>
              <a:rPr lang="ru-RU" b="1" dirty="0">
                <a:solidFill>
                  <a:schemeClr val="bg1"/>
                </a:solidFill>
                <a:effectLst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Люция\Desktop\полине\во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357694"/>
            <a:ext cx="2390775" cy="1914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064401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67912" cy="2714644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bg1"/>
                </a:solidFill>
                <a:effectLst/>
              </a:rPr>
              <a:t/>
            </a:r>
            <a:br>
              <a:rPr lang="ru-RU" b="1" i="1" u="sng" dirty="0" smtClean="0">
                <a:solidFill>
                  <a:schemeClr val="bg1"/>
                </a:solidFill>
                <a:effectLst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00042"/>
            <a:ext cx="89297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Users\Люция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70" y="3000372"/>
            <a:ext cx="4005684" cy="3000396"/>
          </a:xfrm>
          <a:prstGeom prst="rect">
            <a:avLst/>
          </a:prstGeom>
          <a:noFill/>
        </p:spPr>
      </p:pic>
      <p:pic>
        <p:nvPicPr>
          <p:cNvPr id="4099" name="Picture 3" descr="C:\Users\Люция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571744"/>
            <a:ext cx="3071834" cy="3573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3209767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311</TotalTime>
  <Words>120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Муниципальное бюджетное общеобразовательное учреждение «Средняя общеобразовательная школа №1»</vt:lpstr>
      <vt:lpstr>Отфрид  Пройслер –автор сказки «Маленький Водяной»</vt:lpstr>
      <vt:lpstr>  Вопрос №1  </vt:lpstr>
      <vt:lpstr>  Вопрос №1  </vt:lpstr>
      <vt:lpstr>  Вопрос №2  </vt:lpstr>
      <vt:lpstr>  Вопрос №2  </vt:lpstr>
      <vt:lpstr>  Вопрос №3  </vt:lpstr>
      <vt:lpstr>  Вопрос №3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обучения на уроках русского языка в условиях внедрения Федерального государственного образовательного стандарта</dc:title>
  <dc:creator>ЛЕЙСАН</dc:creator>
  <cp:lastModifiedBy>Люция</cp:lastModifiedBy>
  <cp:revision>39</cp:revision>
  <dcterms:created xsi:type="dcterms:W3CDTF">2012-10-02T14:52:25Z</dcterms:created>
  <dcterms:modified xsi:type="dcterms:W3CDTF">2013-01-16T12:38:18Z</dcterms:modified>
</cp:coreProperties>
</file>