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5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55576" y="232347"/>
            <a:ext cx="763284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аконы урока: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выкрикивать,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быть терпеливым,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дать возможность высказаться своим товарищам,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уважать друг друга.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683568" y="185464"/>
            <a:ext cx="8136904" cy="370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я узнал на уроке?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Чему я научился?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у меня вызывало трудности?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мне нужно еще узнать?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Над чем  мне нужно еще поработать?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268761"/>
          <a:ext cx="6096000" cy="1944216"/>
        </p:xfrm>
        <a:graphic>
          <a:graphicData uri="http://schemas.openxmlformats.org/drawingml/2006/table">
            <a:tbl>
              <a:tblPr/>
              <a:tblGrid>
                <a:gridCol w="1913966"/>
                <a:gridCol w="4182034"/>
              </a:tblGrid>
              <a:tr h="1944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Домашнее задание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выбору. с. 105,у. 4 ; р.т. с.28. у.6. повторить словарь</a:t>
                      </a: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оглянуться не успеешь – быстро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Оглянуться не успеете , как наступит перемена.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95536" y="1067298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разеологизмы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95536" y="2244083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1.Узнать что такое фразеологизм.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2.Объяснять значение фразеологизмов.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3.Сравнивать значения фразеологизмов и свободных сочетаний слов.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4.Учиться работать в сотрудничестве, помогать друг другу при работе в парах и группе.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фра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591872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95536" y="146873"/>
            <a:ext cx="84969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учебником.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Упр.№1 (работа в парах).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916832"/>
            <a:ext cx="3449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Зарубить на носу - запомнить </a:t>
            </a:r>
          </a:p>
          <a:p>
            <a:r>
              <a:rPr lang="ru-RU" dirty="0" smtClean="0"/>
              <a:t>раз и навсегда.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924944"/>
            <a:ext cx="5740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Только пятки засверкали - кто-либо стремительно </a:t>
            </a:r>
          </a:p>
          <a:p>
            <a:r>
              <a:rPr lang="ru-RU" dirty="0" smtClean="0"/>
              <a:t>убегает, очень быстро бежит.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221088"/>
            <a:ext cx="633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снег на голову - совершенно неожиданно, внезапно. </a:t>
            </a:r>
            <a:endParaRPr lang="ru-RU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868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916832"/>
            <a:ext cx="181203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53136"/>
            <a:ext cx="25622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95536" y="510662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Групповая работа по карточкам: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подберите к картинке фразеологизм и объясните его значение (работа со словарем).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Вставить палки в колеса.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Ходить по струнке.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Водить за нос.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Щеки горят.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Сковать льдом.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Смотреть сквозь пальцы.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"/>
            <a:ext cx="230425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-tmb-0x" descr="http://im6-tub.yandex.net/i?id=5061914&amp;tov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88641"/>
            <a:ext cx="3456384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4" descr="http://edu.tltsu.ru/sites/sites_content/site1065/html/media6815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8641"/>
            <a:ext cx="302433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7" descr="http://edu.tltsu.ru/sites/sites_content/site1065/html/media6815/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3212976"/>
            <a:ext cx="273630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8" descr="http://edu.tltsu.ru/sites/sites_content/site1065/html/media6815/17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140968"/>
            <a:ext cx="29523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descr="http://edu.tltsu.ru/sites/sites_content/site1065/html/media6815/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212976"/>
            <a:ext cx="3203848" cy="326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"/>
            <a:ext cx="230425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-tmb-0x" descr="http://im6-tub.yandex.net/i?id=5061914&amp;tov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88641"/>
            <a:ext cx="3456384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4" descr="http://edu.tltsu.ru/sites/sites_content/site1065/html/media6815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8641"/>
            <a:ext cx="302433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7" descr="http://edu.tltsu.ru/sites/sites_content/site1065/html/media6815/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3212976"/>
            <a:ext cx="273630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8" descr="http://edu.tltsu.ru/sites/sites_content/site1065/html/media6815/17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140968"/>
            <a:ext cx="29523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descr="http://edu.tltsu.ru/sites/sites_content/site1065/html/media6815/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212976"/>
            <a:ext cx="3203848" cy="326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5949280"/>
            <a:ext cx="286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Вставить палки в колеса.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636912"/>
            <a:ext cx="21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Ходить по струнке.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6021288"/>
            <a:ext cx="1665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Водить за нос.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708920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Щеки горят.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805264"/>
            <a:ext cx="1813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Сковать льдом.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2708920"/>
            <a:ext cx="2878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Смотреть сквозь пальцы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Упр.3.</a:t>
            </a:r>
          </a:p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 свет ни заря – очень рано. 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Язык без костей – болтун.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Пускать пыль в глаза – отвлекать.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Гонять лодыря –  ничего не делать.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Держать язык за зубами – молчать.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Рукой подать – близко.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Ломать голову – думать.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277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 Андреевна</dc:creator>
  <cp:lastModifiedBy>Алена Андреевна</cp:lastModifiedBy>
  <cp:revision>18</cp:revision>
  <dcterms:created xsi:type="dcterms:W3CDTF">2013-04-24T08:50:10Z</dcterms:created>
  <dcterms:modified xsi:type="dcterms:W3CDTF">2013-04-24T12:21:05Z</dcterms:modified>
</cp:coreProperties>
</file>