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1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7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8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3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98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8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6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6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93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29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E6520-2D15-4696-B76C-1D5F12438DC1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6193-F0DF-436D-99D3-ACAE94C7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5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ПАДЕЖНЫЕ ОКОНЧАНИЯ ИМЁН СУЩЕСТВИТЕЛЬНЫХ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8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Из </a:t>
            </a:r>
            <a:r>
              <a:rPr lang="ru-RU" sz="9600" b="1" dirty="0" err="1" smtClean="0">
                <a:solidFill>
                  <a:srgbClr val="002060"/>
                </a:solidFill>
              </a:rPr>
              <a:t>площад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3611 -0.3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" y="-15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По </a:t>
            </a:r>
            <a:r>
              <a:rPr lang="ru-RU" sz="9600" b="1" dirty="0" err="1" smtClean="0">
                <a:solidFill>
                  <a:srgbClr val="002060"/>
                </a:solidFill>
              </a:rPr>
              <a:t>яблон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16545 -0.26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13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В </a:t>
            </a:r>
            <a:r>
              <a:rPr lang="ru-RU" sz="9600" b="1" dirty="0" err="1" smtClean="0">
                <a:solidFill>
                  <a:srgbClr val="002060"/>
                </a:solidFill>
              </a:rPr>
              <a:t>колыбел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2812 -0.3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06" y="-15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В метел…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09461 -0.26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13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От </a:t>
            </a:r>
            <a:r>
              <a:rPr lang="ru-RU" sz="9600" b="1" dirty="0" err="1" smtClean="0">
                <a:solidFill>
                  <a:srgbClr val="002060"/>
                </a:solidFill>
              </a:rPr>
              <a:t>ловушк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2031 -0.3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7" y="-15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К ел…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-0.00782 -0.26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13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В </a:t>
            </a:r>
            <a:r>
              <a:rPr lang="ru-RU" sz="9600" b="1" dirty="0" err="1" smtClean="0">
                <a:solidFill>
                  <a:srgbClr val="002060"/>
                </a:solidFill>
              </a:rPr>
              <a:t>молодост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5972 -0.330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86" y="-16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На фабрик…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18906 -0.283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14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К </a:t>
            </a:r>
            <a:r>
              <a:rPr lang="ru-RU" sz="9600" b="1" dirty="0" err="1" smtClean="0">
                <a:solidFill>
                  <a:srgbClr val="002060"/>
                </a:solidFill>
              </a:rPr>
              <a:t>дочк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1788 -0.29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-149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В </a:t>
            </a:r>
            <a:r>
              <a:rPr lang="ru-RU" sz="9600" b="1" dirty="0" err="1" smtClean="0">
                <a:solidFill>
                  <a:srgbClr val="002060"/>
                </a:solidFill>
              </a:rPr>
              <a:t>кроватк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18107 -0.26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3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В </a:t>
            </a:r>
            <a:r>
              <a:rPr lang="ru-RU" sz="9600" b="1" dirty="0" err="1" smtClean="0">
                <a:solidFill>
                  <a:srgbClr val="002060"/>
                </a:solidFill>
              </a:rPr>
              <a:t>посылк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5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8889 -0.32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44" y="-160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В вагон…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4166 -0.3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5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На болот…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14965 -0.273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136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Для </a:t>
            </a:r>
            <a:r>
              <a:rPr lang="ru-RU" sz="9600" b="1" dirty="0" err="1" smtClean="0">
                <a:solidFill>
                  <a:srgbClr val="002060"/>
                </a:solidFill>
              </a:rPr>
              <a:t>лошадк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8333 -0.29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149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На </a:t>
            </a:r>
            <a:r>
              <a:rPr lang="ru-RU" sz="9600" b="1" dirty="0" err="1" smtClean="0">
                <a:solidFill>
                  <a:srgbClr val="002060"/>
                </a:solidFill>
              </a:rPr>
              <a:t>ветк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11024 -0.283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4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На </a:t>
            </a:r>
            <a:r>
              <a:rPr lang="ru-RU" sz="9600" b="1" dirty="0" err="1" smtClean="0">
                <a:solidFill>
                  <a:srgbClr val="002060"/>
                </a:solidFill>
              </a:rPr>
              <a:t>тропинк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22847 -0.25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-126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В зелен…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3368 -0.27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84" y="-139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Около </a:t>
            </a:r>
            <a:r>
              <a:rPr lang="ru-RU" sz="9600" b="1" dirty="0" err="1" smtClean="0">
                <a:solidFill>
                  <a:srgbClr val="002060"/>
                </a:solidFill>
              </a:rPr>
              <a:t>берёзк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2677 -0.262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-13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Для </a:t>
            </a:r>
            <a:r>
              <a:rPr lang="ru-RU" sz="9600" b="1" dirty="0" err="1" smtClean="0">
                <a:solidFill>
                  <a:srgbClr val="002060"/>
                </a:solidFill>
              </a:rPr>
              <a:t>книжк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3611 -0.288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" y="-144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К </a:t>
            </a:r>
            <a:r>
              <a:rPr lang="ru-RU" sz="9600" b="1" dirty="0" err="1" smtClean="0">
                <a:solidFill>
                  <a:srgbClr val="002060"/>
                </a:solidFill>
              </a:rPr>
              <a:t>лодк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06302 -0.273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36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В </a:t>
            </a:r>
            <a:r>
              <a:rPr lang="ru-RU" sz="9600" b="1" dirty="0" err="1" smtClean="0">
                <a:solidFill>
                  <a:srgbClr val="002060"/>
                </a:solidFill>
              </a:rPr>
              <a:t>деревн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478" y="458112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578118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2">
                    <a:lumMod val="50000"/>
                  </a:schemeClr>
                </a:solidFill>
              </a:rPr>
              <a:t>и</a:t>
            </a:r>
            <a:endParaRPr lang="ru-RU" sz="9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7309 -0.267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46" y="-134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МОЛОДЦЫ!!!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На </a:t>
            </a:r>
            <a:r>
              <a:rPr lang="ru-RU" sz="9600" b="1" dirty="0" err="1" smtClean="0">
                <a:solidFill>
                  <a:srgbClr val="002060"/>
                </a:solidFill>
              </a:rPr>
              <a:t>ёлочк</a:t>
            </a:r>
            <a:r>
              <a:rPr lang="ru-RU" sz="9600" b="1" dirty="0" smtClean="0">
                <a:solidFill>
                  <a:srgbClr val="002060"/>
                </a:solidFill>
              </a:rPr>
              <a:t>…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403184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е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437112"/>
            <a:ext cx="1584176" cy="13681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2060"/>
                </a:solidFill>
              </a:rPr>
              <a:t>и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3.33333E-6 L 0.13385 -0.24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20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158</Words>
  <Application>Microsoft Office PowerPoint</Application>
  <PresentationFormat>Экран (4:3)</PresentationFormat>
  <Paragraphs>111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ПАДЕЖНЫЕ ОКОНЧАНИЯ ИМЁН СУЩЕСТВИТЕЛЬНЫХ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  <vt:lpstr>МОЛОДЦЫ!!!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ПАДЕЖНЫЕ ОКОНЧАНИЯ СУЩЕСТВИТЕЛЬНЫХ</dc:title>
  <dc:creator>учитель</dc:creator>
  <cp:lastModifiedBy>учитель</cp:lastModifiedBy>
  <cp:revision>4</cp:revision>
  <dcterms:created xsi:type="dcterms:W3CDTF">2013-11-28T11:19:11Z</dcterms:created>
  <dcterms:modified xsi:type="dcterms:W3CDTF">2013-11-28T11:55:40Z</dcterms:modified>
</cp:coreProperties>
</file>