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285784" y="500042"/>
            <a:ext cx="9772664" cy="1470025"/>
          </a:xfrm>
        </p:spPr>
        <p:txBody>
          <a:bodyPr>
            <a:noAutofit/>
          </a:bodyPr>
          <a:lstStyle/>
          <a:p>
            <a:r>
              <a:rPr lang="ru-RU" sz="5400" b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Агидбригада</a:t>
            </a:r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«Бригантина»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773" y="3357562"/>
            <a:ext cx="907222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Наш девиз:</a:t>
            </a:r>
          </a:p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«В 21 век – без наркотиков!»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16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Агидбригада «Бригантина»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Агид бригада «Бригантина»</dc:title>
  <dc:creator>Танечка</dc:creator>
  <cp:lastModifiedBy>user1</cp:lastModifiedBy>
  <cp:revision>6</cp:revision>
  <dcterms:created xsi:type="dcterms:W3CDTF">2013-04-11T07:08:43Z</dcterms:created>
  <dcterms:modified xsi:type="dcterms:W3CDTF">2013-04-11T08:29:02Z</dcterms:modified>
</cp:coreProperties>
</file>