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5" d="100"/>
          <a:sy n="65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476672"/>
            <a:ext cx="2664296" cy="648072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МОУ «СОШ № 40»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916832"/>
            <a:ext cx="6552728" cy="1396751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Экскурсия по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залам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Мордовского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музея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изобразительных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искусств  им.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Эрьзи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5194066"/>
            <a:ext cx="338437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Побывали в музее им</a:t>
            </a:r>
            <a:r>
              <a:rPr lang="ru-RU" dirty="0"/>
              <a:t>. </a:t>
            </a:r>
            <a:r>
              <a:rPr lang="ru-RU" dirty="0" err="1" smtClean="0"/>
              <a:t>Эрьзи</a:t>
            </a:r>
            <a:r>
              <a:rPr lang="ru-RU" dirty="0" smtClean="0"/>
              <a:t>:         </a:t>
            </a:r>
          </a:p>
          <a:p>
            <a:r>
              <a:rPr lang="ru-RU" dirty="0" smtClean="0"/>
              <a:t>                          ученики 4 Б класса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4140000" cy="311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00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568952" cy="648071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sz="2200" dirty="0"/>
              <a:t>Музей является хранителем и обладателем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самой </a:t>
            </a:r>
            <a:r>
              <a:rPr lang="ru-RU" sz="2200" dirty="0"/>
              <a:t>крупной коллекции работ С.Д. </a:t>
            </a:r>
            <a:r>
              <a:rPr lang="ru-RU" sz="2200" dirty="0" err="1"/>
              <a:t>Эрьзи</a:t>
            </a:r>
            <a:r>
              <a:rPr lang="ru-RU" sz="2200" dirty="0"/>
              <a:t> (более 200 произведений). </a:t>
            </a:r>
          </a:p>
        </p:txBody>
      </p:sp>
      <p:pic>
        <p:nvPicPr>
          <p:cNvPr id="1028" name="Picture 4" descr="C:\Users\Катя\Desktop\4 Б Музей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276872"/>
            <a:ext cx="418147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Катя\Desktop\4 Б Музей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40" y="1207384"/>
            <a:ext cx="3240000" cy="265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Катя\Desktop\4 Б Музей\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440" y="4160560"/>
            <a:ext cx="2880000" cy="233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247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1296144"/>
          </a:xfrm>
          <a:solidFill>
            <a:schemeClr val="accent2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      В </a:t>
            </a:r>
            <a:r>
              <a:rPr lang="ru-RU" sz="2000" dirty="0" smtClean="0"/>
              <a:t>музее </a:t>
            </a:r>
            <a:r>
              <a:rPr lang="ru-RU" sz="2000" dirty="0"/>
              <a:t>представлены коллекции работ знаменитых деятелей искусства, уроженцев Мордовии: Ф.В. </a:t>
            </a:r>
            <a:r>
              <a:rPr lang="ru-RU" sz="2000" dirty="0" err="1"/>
              <a:t>Сычкова</a:t>
            </a:r>
            <a:r>
              <a:rPr lang="ru-RU" sz="2000" dirty="0"/>
              <a:t> и И.К. Макарова. </a:t>
            </a:r>
            <a:r>
              <a:rPr lang="ru-RU" sz="2000" dirty="0" smtClean="0"/>
              <a:t>       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</a:t>
            </a:r>
            <a:r>
              <a:rPr lang="ru-RU" sz="2000" dirty="0" smtClean="0"/>
              <a:t>Экспозиции </a:t>
            </a:r>
            <a:r>
              <a:rPr lang="ru-RU" sz="2000" dirty="0"/>
              <a:t>их работ, а также работы других художников современности и прошлого представлены в главном здании. </a:t>
            </a:r>
          </a:p>
        </p:txBody>
      </p:sp>
      <p:pic>
        <p:nvPicPr>
          <p:cNvPr id="3074" name="Picture 2" descr="C:\Users\Катя\Desktop\4 Б Музей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32" y="2676872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атя\Desktop\4 Б Музей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20" y="2073142"/>
            <a:ext cx="3240000" cy="214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Катя\Desktop\4 Б Музей\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0800" y="-4073524"/>
            <a:ext cx="2160000" cy="147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Катя\Desktop\4 Б Музей\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0800" y="-4073524"/>
            <a:ext cx="2160000" cy="147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Катя\Desktop\4 Б Музей\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58" y="4609831"/>
            <a:ext cx="2695930" cy="184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097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8213"/>
            <a:ext cx="8229600" cy="1084563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sz="2200" dirty="0"/>
              <a:t>Желающие могут посетить зал народного искусства. Экскурсионный маршрут музея, проходящий по этим основным залам, неизменно вызывает восторг посетителей и пользуется большой популярностью</a:t>
            </a:r>
            <a:r>
              <a:rPr lang="ru-RU" sz="2200" dirty="0" smtClean="0"/>
              <a:t>.</a:t>
            </a:r>
            <a:endParaRPr lang="ru-RU" dirty="0"/>
          </a:p>
        </p:txBody>
      </p:sp>
      <p:pic>
        <p:nvPicPr>
          <p:cNvPr id="2050" name="Picture 2" descr="C:\Users\Катя\Desktop\4 Б Музей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22369"/>
            <a:ext cx="3492000" cy="261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атя\Desktop\4 Б Музей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443"/>
            <a:ext cx="3060000" cy="234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Катя\Desktop\4 Б Музей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04864"/>
            <a:ext cx="5040000" cy="384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1566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95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МОУ «СОШ № 40»</vt:lpstr>
      <vt:lpstr>Музей является хранителем и обладателем  самой крупной коллекции работ С.Д. Эрьзи (более 200 произведений). </vt:lpstr>
      <vt:lpstr>Презентация PowerPoint</vt:lpstr>
      <vt:lpstr>Желающие могут посетить зал народного искусства. Экскурсионный маршрут музея, проходящий по этим основным залам, неизменно вызывает восторг посетителей и пользуется большой популярностью.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Катя</cp:lastModifiedBy>
  <cp:revision>6</cp:revision>
  <dcterms:created xsi:type="dcterms:W3CDTF">2014-12-02T16:46:17Z</dcterms:created>
  <dcterms:modified xsi:type="dcterms:W3CDTF">2014-12-02T18:22:06Z</dcterms:modified>
</cp:coreProperties>
</file>