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ru-RU"/>
              <a:t>Юдина О.Г. учитель начальных классов МОУ "СОШ № 3"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362556-76DD-466C-BE6B-FE6C05E4B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ru-RU"/>
              <a:t>Юдина О.Г. учитель начальных классов МОУ "СОШ № 3"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ED9F8E-5CE5-4EBF-98BB-8C6F7F2BD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/>
              <a:t>Юдина О.Г. учитель начальных классов МОУ "СОШ № 3"</a:t>
            </a: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Юдина О.Г. учитель начальных классов МОУ "СОШ № 3"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D9F8E-5CE5-4EBF-98BB-8C6F7F2BDD2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796A-5F78-4924-98AE-7EC22C60F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389ED-62CA-43D9-8656-0154AA756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2C9A-8B85-45C1-9435-91A24664C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0C57-5A1A-4930-9DFF-F0A1F86BC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3EE0-8928-438B-9BDB-CF7844542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E2BD-D8C4-4E7A-AFDA-5FFF0EC5A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DF1E-C9B7-419C-B0C9-FD1456433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9E6F-E93F-450B-827B-9F93C9C07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EEC64-4058-4542-B357-D212D0BE6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A2013-66BB-48D8-ACE6-55E51749B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9D293-83A6-4D44-9C7E-223ED2E9D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DBAAFD-C690-4306-8889-D7F376FDD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slide" Target="slide10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" Target="slide2.xml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slide" Target="slide2.xml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971550" y="908050"/>
            <a:ext cx="7345363" cy="50419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8B049"/>
                    </a:gs>
                    <a:gs pos="9000">
                      <a:srgbClr val="B43E85"/>
                    </a:gs>
                    <a:gs pos="15500">
                      <a:srgbClr val="C50849"/>
                    </a:gs>
                    <a:gs pos="16499">
                      <a:srgbClr val="F952A0"/>
                    </a:gs>
                    <a:gs pos="18500">
                      <a:srgbClr val="FEE7F2"/>
                    </a:gs>
                    <a:gs pos="39500">
                      <a:srgbClr val="F8B049"/>
                    </a:gs>
                    <a:gs pos="43500">
                      <a:srgbClr val="F8B049"/>
                    </a:gs>
                    <a:gs pos="50000">
                      <a:srgbClr val="FC9FCB"/>
                    </a:gs>
                    <a:gs pos="56500">
                      <a:srgbClr val="F8B049"/>
                    </a:gs>
                    <a:gs pos="60501">
                      <a:srgbClr val="F8B049"/>
                    </a:gs>
                    <a:gs pos="81500">
                      <a:srgbClr val="FEE7F2"/>
                    </a:gs>
                    <a:gs pos="83501">
                      <a:srgbClr val="F952A0"/>
                    </a:gs>
                    <a:gs pos="84500">
                      <a:srgbClr val="C50849"/>
                    </a:gs>
                    <a:gs pos="91000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Праздник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8B049"/>
                    </a:gs>
                    <a:gs pos="9000">
                      <a:srgbClr val="B43E85"/>
                    </a:gs>
                    <a:gs pos="15500">
                      <a:srgbClr val="C50849"/>
                    </a:gs>
                    <a:gs pos="16499">
                      <a:srgbClr val="F952A0"/>
                    </a:gs>
                    <a:gs pos="18500">
                      <a:srgbClr val="FEE7F2"/>
                    </a:gs>
                    <a:gs pos="39500">
                      <a:srgbClr val="F8B049"/>
                    </a:gs>
                    <a:gs pos="43500">
                      <a:srgbClr val="F8B049"/>
                    </a:gs>
                    <a:gs pos="50000">
                      <a:srgbClr val="FC9FCB"/>
                    </a:gs>
                    <a:gs pos="56500">
                      <a:srgbClr val="F8B049"/>
                    </a:gs>
                    <a:gs pos="60501">
                      <a:srgbClr val="F8B049"/>
                    </a:gs>
                    <a:gs pos="81500">
                      <a:srgbClr val="FEE7F2"/>
                    </a:gs>
                    <a:gs pos="83501">
                      <a:srgbClr val="F952A0"/>
                    </a:gs>
                    <a:gs pos="84500">
                      <a:srgbClr val="C50849"/>
                    </a:gs>
                    <a:gs pos="91000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для девочек</a:t>
            </a:r>
          </a:p>
        </p:txBody>
      </p:sp>
      <p:pic>
        <p:nvPicPr>
          <p:cNvPr id="13317" name="Picture 5" descr="PE026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33375"/>
            <a:ext cx="2232025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1588"/>
            <a:ext cx="91424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7-конечная звезда 3"/>
          <p:cNvSpPr/>
          <p:nvPr/>
        </p:nvSpPr>
        <p:spPr>
          <a:xfrm>
            <a:off x="250825" y="188913"/>
            <a:ext cx="1225550" cy="1223962"/>
          </a:xfrm>
          <a:prstGeom prst="star7">
            <a:avLst>
              <a:gd name="adj" fmla="val 10935"/>
              <a:gd name="hf" fmla="val 102572"/>
              <a:gd name="vf" fmla="val 10521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7667625" y="341313"/>
            <a:ext cx="1225550" cy="1223962"/>
          </a:xfrm>
          <a:prstGeom prst="star7">
            <a:avLst>
              <a:gd name="adj" fmla="val 10935"/>
              <a:gd name="hf" fmla="val 102572"/>
              <a:gd name="vf" fmla="val 10521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7667625" y="5229225"/>
            <a:ext cx="1225550" cy="1223963"/>
          </a:xfrm>
          <a:prstGeom prst="star7">
            <a:avLst>
              <a:gd name="adj" fmla="val 10935"/>
              <a:gd name="hf" fmla="val 102572"/>
              <a:gd name="vf" fmla="val 10521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250825" y="5229225"/>
            <a:ext cx="1225550" cy="1223963"/>
          </a:xfrm>
          <a:prstGeom prst="star7">
            <a:avLst>
              <a:gd name="adj" fmla="val 10935"/>
              <a:gd name="hf" fmla="val 102572"/>
              <a:gd name="vf" fmla="val 10521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258593">
            <a:off x="4859338" y="2781300"/>
            <a:ext cx="3097212" cy="1368425"/>
          </a:xfrm>
          <a:prstGeom prst="flowChartDisplay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2675856">
            <a:off x="4273550" y="1520825"/>
            <a:ext cx="3097213" cy="1439863"/>
          </a:xfrm>
          <a:prstGeom prst="flowChartDisplay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-5990229">
            <a:off x="2844007" y="1269206"/>
            <a:ext cx="3097212" cy="1368425"/>
          </a:xfrm>
          <a:prstGeom prst="flowChartDisplay">
            <a:avLst/>
          </a:prstGeom>
          <a:solidFill>
            <a:srgbClr val="FF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9129034">
            <a:off x="1547813" y="2060575"/>
            <a:ext cx="3097212" cy="1295400"/>
          </a:xfrm>
          <a:prstGeom prst="flowChartDisplay">
            <a:avLst/>
          </a:prstGeom>
          <a:solidFill>
            <a:srgbClr val="00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2900120">
            <a:off x="4075907" y="4017169"/>
            <a:ext cx="3097212" cy="1295400"/>
          </a:xfrm>
          <a:prstGeom prst="flowChartDisplay">
            <a:avLst/>
          </a:prstGeom>
          <a:solidFill>
            <a:srgbClr val="99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9666419">
            <a:off x="1547813" y="3500438"/>
            <a:ext cx="3097212" cy="1223962"/>
          </a:xfrm>
          <a:prstGeom prst="flowChartDisplay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6335095">
            <a:off x="2826545" y="4161631"/>
            <a:ext cx="3097212" cy="1368425"/>
          </a:xfrm>
          <a:prstGeom prst="flowChartDisplay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Oval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276600" y="2205038"/>
            <a:ext cx="2808288" cy="26638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635375" y="2565400"/>
            <a:ext cx="2089150" cy="1944688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ЦВЕТИК -</a:t>
            </a:r>
          </a:p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СЕМИЦВЕТИК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3" grpId="0" animBg="1"/>
      <p:bldP spid="2053" grpId="1" animBg="1"/>
      <p:bldP spid="2054" grpId="0" animBg="1"/>
      <p:bldP spid="2054" grpId="1" animBg="1"/>
      <p:bldP spid="2055" grpId="0" animBg="1"/>
      <p:bldP spid="2055" grpId="1" animBg="1"/>
      <p:bldP spid="2056" grpId="0" animBg="1"/>
      <p:bldP spid="2056" grpId="1" animBg="1"/>
      <p:bldP spid="2057" grpId="0" animBg="1"/>
      <p:bldP spid="2057" grpId="1" animBg="1"/>
      <p:bldP spid="2058" grpId="0" animBg="1"/>
      <p:bldP spid="2058" grpId="1" animBg="1"/>
      <p:bldP spid="2059" grpId="0" animBg="1"/>
      <p:bldP spid="20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00113" y="2236788"/>
            <a:ext cx="7561262" cy="26908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0777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"/>
                <a:cs typeface="Arial"/>
              </a:rPr>
              <a:t>Цветочная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"/>
                <a:cs typeface="Arial"/>
              </a:rPr>
              <a:t>к а р у с е л ь</a:t>
            </a:r>
          </a:p>
        </p:txBody>
      </p:sp>
      <p:pic>
        <p:nvPicPr>
          <p:cNvPr id="6150" name="Picture 6" descr="BD0805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844800"/>
            <a:ext cx="15716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BD08051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613504">
            <a:off x="3059113" y="2819400"/>
            <a:ext cx="1444625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NA00912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75" y="5013325"/>
            <a:ext cx="1724025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NA0111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813" y="4437063"/>
            <a:ext cx="1544637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NA02140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7763" y="4652963"/>
            <a:ext cx="1208087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SSM109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11188" y="4005263"/>
            <a:ext cx="8135937" cy="24479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116013" y="4292600"/>
            <a:ext cx="7200900" cy="18002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Весёлая Дюймовочка</a:t>
            </a:r>
          </a:p>
        </p:txBody>
      </p:sp>
      <p:sp>
        <p:nvSpPr>
          <p:cNvPr id="512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37288"/>
            <a:ext cx="1258887" cy="6207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EN0064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076700"/>
            <a:ext cx="2333625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EN0064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789363"/>
            <a:ext cx="1566863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748823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Музыкальная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поляна</a:t>
            </a:r>
          </a:p>
        </p:txBody>
      </p:sp>
      <p:pic>
        <p:nvPicPr>
          <p:cNvPr id="8200" name="Picture 8" descr="EN0067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4076700"/>
            <a:ext cx="8778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NA000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844675"/>
            <a:ext cx="370205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6985000" cy="4537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2500">
                      <a:srgbClr val="01A78F"/>
                    </a:gs>
                    <a:gs pos="25000">
                      <a:srgbClr val="FFFF00"/>
                    </a:gs>
                    <a:gs pos="37500">
                      <a:srgbClr val="FF6633"/>
                    </a:gs>
                    <a:gs pos="50000">
                      <a:srgbClr val="FF3399"/>
                    </a:gs>
                    <a:gs pos="62500">
                      <a:srgbClr val="FF6633"/>
                    </a:gs>
                    <a:gs pos="75000">
                      <a:srgbClr val="FFFF00"/>
                    </a:gs>
                    <a:gs pos="875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Arial"/>
                <a:cs typeface="Arial"/>
              </a:rPr>
              <a:t>Цветочная  викторина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 rot="-2501595">
            <a:off x="2339975" y="5229225"/>
            <a:ext cx="8636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 rot="1590320">
            <a:off x="6659563" y="5157788"/>
            <a:ext cx="8636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 rot="-2501595">
            <a:off x="1116013" y="3789363"/>
            <a:ext cx="8636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 rot="1246486">
            <a:off x="7380288" y="3429000"/>
            <a:ext cx="8636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176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  <p:bldP spid="9225" grpId="0" animBg="1"/>
      <p:bldP spid="92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404813"/>
            <a:ext cx="7777162" cy="57610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45" name="Picture 5" descr="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836613"/>
            <a:ext cx="6553200" cy="48085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051050" y="981075"/>
            <a:ext cx="4897438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Цветочный  ковёр</a:t>
            </a:r>
          </a:p>
        </p:txBody>
      </p:sp>
      <p:sp>
        <p:nvSpPr>
          <p:cNvPr id="8197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00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4955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HH0142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013325"/>
            <a:ext cx="15113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HH0088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5661025"/>
            <a:ext cx="11938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HH00917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4868863"/>
            <a:ext cx="1878013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 rot="-1248224">
            <a:off x="1331913" y="836613"/>
            <a:ext cx="6715125" cy="3816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Экономная  хозяйка</a:t>
            </a:r>
          </a:p>
        </p:txBody>
      </p:sp>
      <p:sp>
        <p:nvSpPr>
          <p:cNvPr id="9223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38608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9" descr="00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4005263"/>
            <a:ext cx="1905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00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292600"/>
            <a:ext cx="15716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250" y="5084763"/>
            <a:ext cx="15621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00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4437063"/>
            <a:ext cx="1524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0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5084763"/>
            <a:ext cx="15621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1" descr="004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4221163"/>
            <a:ext cx="20955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" descr="000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1725" y="5084763"/>
            <a:ext cx="1485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WordArt 1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539750" y="981075"/>
            <a:ext cx="6911975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0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Оранжерея</a:t>
            </a:r>
          </a:p>
        </p:txBody>
      </p:sp>
      <p:sp>
        <p:nvSpPr>
          <p:cNvPr id="10251" name="AutoShape 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1187450" cy="83661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159</Words>
  <Application>Microsoft Office PowerPoint</Application>
  <PresentationFormat>Экран (4:3)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Admin</cp:lastModifiedBy>
  <cp:revision>32</cp:revision>
  <dcterms:created xsi:type="dcterms:W3CDTF">2008-03-05T14:18:13Z</dcterms:created>
  <dcterms:modified xsi:type="dcterms:W3CDTF">2013-03-02T10:42:28Z</dcterms:modified>
</cp:coreProperties>
</file>