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1" y="433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268760"/>
            <a:ext cx="6955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существительное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46766" y="2621723"/>
            <a:ext cx="864096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00092" y="2621723"/>
            <a:ext cx="792088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13483" y="3647637"/>
            <a:ext cx="36258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Единственное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число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9347" y="3647637"/>
            <a:ext cx="41919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Множественное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Юлия\Desktop\14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36" y="5094187"/>
            <a:ext cx="2035557" cy="12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лия\Desktop\95973053_y_708dc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67" y="5061667"/>
            <a:ext cx="1578368" cy="15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20" y="1"/>
            <a:ext cx="9197920" cy="6859020"/>
          </a:xfrm>
          <a:prstGeom prst="rect">
            <a:avLst/>
          </a:prstGeom>
        </p:spPr>
      </p:pic>
      <p:pic>
        <p:nvPicPr>
          <p:cNvPr id="1026" name="Picture 2" descr="C:\Users\Юлия\Desktop\b17b1795-ee3a-48d9-84a1-6502ac3656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88640"/>
            <a:ext cx="498157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8723"/>
            <a:ext cx="2914649" cy="24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Юлия\Desktop\z0000037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4328"/>
            <a:ext cx="21145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a6a507217ee8b9db604af0337f15c3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37" y="4085556"/>
            <a:ext cx="2002854" cy="20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ия\Desktop\B7C_penc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48" y="126876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ия\Desktop\1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91" y="3516941"/>
            <a:ext cx="2892160" cy="24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лия\Desktop\25L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17" y="1098848"/>
            <a:ext cx="2583468" cy="24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Юлия\Desktop\220406_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64" y="380241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348880"/>
            <a:ext cx="47743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Тетради, карандаши, точилки,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ручки, листы, ластики.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403072" y="2272017"/>
            <a:ext cx="144016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20" y="2292566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16" y="2292566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3413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92" y="3173302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45" y="3173413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69182" y="2526108"/>
            <a:ext cx="24731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26" y="2527236"/>
            <a:ext cx="274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527692"/>
            <a:ext cx="274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85" y="3364543"/>
            <a:ext cx="274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47" y="3374216"/>
            <a:ext cx="274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47" y="3374216"/>
            <a:ext cx="274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Юлия\Desktop\_origin_Iedomas-Vs-Realitate-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2960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7670" y="188640"/>
            <a:ext cx="343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4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413611"/>
            <a:ext cx="44326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сегодня </a:t>
            </a:r>
            <a:r>
              <a:rPr lang="ru-RU" sz="3200" dirty="0"/>
              <a:t>я узнал</a:t>
            </a:r>
            <a:r>
              <a:rPr lang="ru-RU" sz="3200" dirty="0" smtClean="0"/>
              <a:t>…</a:t>
            </a:r>
            <a:endParaRPr lang="ru-RU" sz="3200" dirty="0"/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было </a:t>
            </a:r>
            <a:r>
              <a:rPr lang="ru-RU" sz="3200" dirty="0"/>
              <a:t>интересно</a:t>
            </a:r>
            <a:r>
              <a:rPr lang="ru-RU" sz="3200" dirty="0" smtClean="0"/>
              <a:t>…</a:t>
            </a:r>
            <a:endParaRPr lang="ru-RU" sz="3200" dirty="0"/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было </a:t>
            </a:r>
            <a:r>
              <a:rPr lang="ru-RU" sz="3200" dirty="0"/>
              <a:t>трудно…</a:t>
            </a: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я </a:t>
            </a:r>
            <a:r>
              <a:rPr lang="ru-RU" sz="3200" dirty="0"/>
              <a:t>выполнял задания…</a:t>
            </a: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я </a:t>
            </a:r>
            <a:r>
              <a:rPr lang="ru-RU" sz="3200" dirty="0"/>
              <a:t>понял, что…</a:t>
            </a: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Теперь </a:t>
            </a:r>
            <a:r>
              <a:rPr lang="ru-RU" sz="3200" dirty="0"/>
              <a:t>я могу…</a:t>
            </a: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я  почувствовал</a:t>
            </a:r>
            <a:r>
              <a:rPr lang="ru-RU" sz="3200" dirty="0"/>
              <a:t>, что…</a:t>
            </a:r>
          </a:p>
          <a:p>
            <a:pPr marL="285750" indent="-285750">
              <a:buBlip>
                <a:blip r:embed="rId3"/>
              </a:buBlip>
            </a:pPr>
            <a:r>
              <a:rPr lang="ru-RU" sz="3200" dirty="0" smtClean="0"/>
              <a:t> мне  </a:t>
            </a:r>
            <a:r>
              <a:rPr lang="ru-RU" sz="3200" dirty="0"/>
              <a:t>понравилось…</a:t>
            </a:r>
          </a:p>
          <a:p>
            <a:pPr marL="285750" indent="-285750">
              <a:buBlip>
                <a:blip r:embed="rId3"/>
              </a:buBlip>
            </a:pPr>
            <a:r>
              <a:rPr lang="ru-RU" sz="3200" smtClean="0"/>
              <a:t> мне </a:t>
            </a:r>
            <a:r>
              <a:rPr lang="ru-RU" sz="3200" dirty="0"/>
              <a:t>не понравилось…</a:t>
            </a:r>
          </a:p>
        </p:txBody>
      </p:sp>
    </p:spTree>
    <p:extLst>
      <p:ext uri="{BB962C8B-B14F-4D97-AF65-F5344CB8AC3E}">
        <p14:creationId xmlns:p14="http://schemas.microsoft.com/office/powerpoint/2010/main" val="27007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186</TotalTime>
  <Words>66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8</cp:revision>
  <dcterms:created xsi:type="dcterms:W3CDTF">2014-02-05T09:48:51Z</dcterms:created>
  <dcterms:modified xsi:type="dcterms:W3CDTF">2014-02-09T12:47:36Z</dcterms:modified>
</cp:coreProperties>
</file>