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AE1FA5-FE09-4192-A97D-BDFD96BA81C6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F9E91-6DB0-4C08-AA65-C29F0D286F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teacher.SCHOOL39_ZAV_1\&#1056;&#1072;&#1073;&#1086;&#1095;&#1080;&#1081;%20&#1089;&#1090;&#1086;&#1083;\&#1059;&#1088;&#1086;&#1082;-&#1087;&#1088;&#1072;&#1079;&#1076;&#1085;&#1080;&#1082;%20&#1055;&#1088;&#1086;&#1097;&#1072;&#1081;%20&#1072;&#1079;&#1073;&#1091;&#1082;&#1072;.%20&#1042;&#1072;&#1093;&#1085;&#1077;&#1085;&#1082;&#1086;%20&#1051;.%20&#1048;&#1074;%203%20&#1086;&#1092;&#1080;&#1089;\&#1072;&#1079;&#1073;&#1091;&#1082;&#1072;%20&#1087;&#1088;&#1080;&#1082;&#1083;&#1102;&#1095;&#1077;&#1085;&#1080;&#1103;%20&#1041;&#1091;&#1088;&#1072;&#1090;&#1080;&#1085;&#1086;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1" descr="bk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2205038"/>
            <a:ext cx="2849563" cy="3960812"/>
          </a:xfrm>
          <a:prstGeom prst="rect">
            <a:avLst/>
          </a:prstGeom>
          <a:noFill/>
        </p:spPr>
      </p:pic>
      <p:sp>
        <p:nvSpPr>
          <p:cNvPr id="8" name="Горизонтальный свиток 7"/>
          <p:cNvSpPr/>
          <p:nvPr/>
        </p:nvSpPr>
        <p:spPr>
          <a:xfrm>
            <a:off x="285750" y="357188"/>
            <a:ext cx="8572500" cy="2071687"/>
          </a:xfrm>
          <a:prstGeom prst="horizontalScroll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6" y="714356"/>
            <a:ext cx="8321509" cy="1323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ru-RU" sz="8000" dirty="0">
                <a:solidFill>
                  <a:srgbClr val="C00000"/>
                </a:solidFill>
                <a:latin typeface="Izhitsa" pitchFamily="34" charset="0"/>
                <a:ea typeface="Latha" pitchFamily="2"/>
                <a:cs typeface="Latha" pitchFamily="2"/>
              </a:rPr>
              <a:t> Прощай  </a:t>
            </a:r>
            <a:r>
              <a:rPr lang="ru-RU" sz="8000" dirty="0">
                <a:solidFill>
                  <a:srgbClr val="C00000"/>
                </a:solidFill>
                <a:ea typeface="Latha" pitchFamily="2"/>
                <a:cs typeface="Latha" pitchFamily="2"/>
              </a:rPr>
              <a:t>букварь</a:t>
            </a:r>
            <a:r>
              <a:rPr lang="ru-RU" sz="8000" dirty="0">
                <a:solidFill>
                  <a:srgbClr val="C00000"/>
                </a:solidFill>
                <a:latin typeface="Izhitsa" pitchFamily="34" charset="0"/>
                <a:ea typeface="Latha" pitchFamily="2"/>
                <a:cs typeface="Latha" pitchFamily="2"/>
              </a:rPr>
              <a:t>!</a:t>
            </a:r>
          </a:p>
        </p:txBody>
      </p:sp>
      <p:pic>
        <p:nvPicPr>
          <p:cNvPr id="10" name="Рисунок 9" descr="drqfukzkoaytmdrknpmt.jpe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071688"/>
            <a:ext cx="3643313" cy="4643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Buratino.jpg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63" y="2428875"/>
            <a:ext cx="2928937" cy="4143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55" name="азбука приключения Буратин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192" fill="hold"/>
                                        <p:tgtEl>
                                          <p:spTgt spid="102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 descr="animated-at-sign3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857375"/>
            <a:ext cx="3071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bk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2849562" cy="3960812"/>
          </a:xfrm>
          <a:prstGeom prst="rect">
            <a:avLst/>
          </a:prstGeom>
          <a:noFill/>
        </p:spPr>
      </p:pic>
      <p:pic>
        <p:nvPicPr>
          <p:cNvPr id="5" name="Рисунок 4" descr="ebae55148d44t.jpg"/>
          <p:cNvPicPr>
            <a:picLocks noChangeAspect="1"/>
          </p:cNvPicPr>
          <p:nvPr/>
        </p:nvPicPr>
        <p:blipFill>
          <a:blip r:embed="rId4" cstate="print"/>
          <a:srcRect l="7549" t="11902"/>
          <a:stretch>
            <a:fillRect/>
          </a:stretch>
        </p:blipFill>
        <p:spPr>
          <a:xfrm rot="21207793">
            <a:off x="1303935" y="1610397"/>
            <a:ext cx="2032893" cy="1688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Вертикальный свиток 8"/>
          <p:cNvSpPr/>
          <p:nvPr/>
        </p:nvSpPr>
        <p:spPr>
          <a:xfrm rot="10800000">
            <a:off x="3857625" y="1143000"/>
            <a:ext cx="5072063" cy="4786313"/>
          </a:xfrm>
          <a:prstGeom prst="verticalScroll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 flipH="1">
            <a:off x="4714875" y="1357313"/>
            <a:ext cx="34290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" pitchFamily="18" charset="0"/>
              </a:rPr>
              <a:t>Я поздравляю вас, дорогие первоклассники,   с первой школьной победой – окончанием букваря! Желаю вам дальнейших успехов в учении!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332656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Исправь ошибки: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484784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лесу жил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хор__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Лодка села 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мел__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матросы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с__ели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карамел__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Мышка сидела 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пен__ке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Угол__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сложили в угол.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1484784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213285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20608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72400" y="213285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44" y="2708920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16416" y="2708920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64</Words>
  <Application>Microsoft Office PowerPoint</Application>
  <PresentationFormat>Экран (4:3)</PresentationFormat>
  <Paragraphs>10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3</cp:revision>
  <dcterms:created xsi:type="dcterms:W3CDTF">2011-04-05T13:39:45Z</dcterms:created>
  <dcterms:modified xsi:type="dcterms:W3CDTF">2011-04-05T14:04:01Z</dcterms:modified>
</cp:coreProperties>
</file>