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6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4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E1FA5-FE09-4192-A97D-BDFD96BA81C6}" type="datetimeFigureOut">
              <a:rPr lang="ru-RU" smtClean="0"/>
              <a:t>05.04.2011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30F9E91-6DB0-4C08-AA65-C29F0D286F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E1FA5-FE09-4192-A97D-BDFD96BA81C6}" type="datetimeFigureOut">
              <a:rPr lang="ru-RU" smtClean="0"/>
              <a:t>05.04.2011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F9E91-6DB0-4C08-AA65-C29F0D286F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E1FA5-FE09-4192-A97D-BDFD96BA81C6}" type="datetimeFigureOut">
              <a:rPr lang="ru-RU" smtClean="0"/>
              <a:t>05.04.2011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F9E91-6DB0-4C08-AA65-C29F0D286F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E1FA5-FE09-4192-A97D-BDFD96BA81C6}" type="datetimeFigureOut">
              <a:rPr lang="ru-RU" smtClean="0"/>
              <a:t>05.04.2011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30F9E91-6DB0-4C08-AA65-C29F0D286F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E1FA5-FE09-4192-A97D-BDFD96BA81C6}" type="datetimeFigureOut">
              <a:rPr lang="ru-RU" smtClean="0"/>
              <a:t>05.04.2011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F9E91-6DB0-4C08-AA65-C29F0D286F8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E1FA5-FE09-4192-A97D-BDFD96BA81C6}" type="datetimeFigureOut">
              <a:rPr lang="ru-RU" smtClean="0"/>
              <a:t>05.04.2011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F9E91-6DB0-4C08-AA65-C29F0D286F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E1FA5-FE09-4192-A97D-BDFD96BA81C6}" type="datetimeFigureOut">
              <a:rPr lang="ru-RU" smtClean="0"/>
              <a:t>05.04.2011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530F9E91-6DB0-4C08-AA65-C29F0D286F8C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E1FA5-FE09-4192-A97D-BDFD96BA81C6}" type="datetimeFigureOut">
              <a:rPr lang="ru-RU" smtClean="0"/>
              <a:t>05.04.2011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F9E91-6DB0-4C08-AA65-C29F0D286F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E1FA5-FE09-4192-A97D-BDFD96BA81C6}" type="datetimeFigureOut">
              <a:rPr lang="ru-RU" smtClean="0"/>
              <a:t>05.04.2011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F9E91-6DB0-4C08-AA65-C29F0D286F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E1FA5-FE09-4192-A97D-BDFD96BA81C6}" type="datetimeFigureOut">
              <a:rPr lang="ru-RU" smtClean="0"/>
              <a:t>05.04.2011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F9E91-6DB0-4C08-AA65-C29F0D286F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E1FA5-FE09-4192-A97D-BDFD96BA81C6}" type="datetimeFigureOut">
              <a:rPr lang="ru-RU" smtClean="0"/>
              <a:t>05.04.2011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F9E91-6DB0-4C08-AA65-C29F0D286F8C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CAE1FA5-FE09-4192-A97D-BDFD96BA81C6}" type="datetimeFigureOut">
              <a:rPr lang="ru-RU" smtClean="0"/>
              <a:t>05.04.2011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30F9E91-6DB0-4C08-AA65-C29F0D286F8C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Documents%20and%20Settings\teacher.SCHOOL39_ZAV_1\&#1056;&#1072;&#1073;&#1086;&#1095;&#1080;&#1081;%20&#1089;&#1090;&#1086;&#1083;\&#1059;&#1088;&#1086;&#1082;-&#1087;&#1088;&#1072;&#1079;&#1076;&#1085;&#1080;&#1082;%20&#1055;&#1088;&#1086;&#1097;&#1072;&#1081;%20&#1072;&#1079;&#1073;&#1091;&#1082;&#1072;.%20&#1042;&#1072;&#1093;&#1085;&#1077;&#1085;&#1082;&#1086;%20&#1051;.%20&#1048;&#1074;%203%20&#1086;&#1092;&#1080;&#1089;\&#1072;&#1079;&#1073;&#1091;&#1082;&#1072;%20&#1087;&#1088;&#1080;&#1082;&#1083;&#1102;&#1095;&#1077;&#1085;&#1080;&#1103;%20&#1041;&#1091;&#1088;&#1072;&#1090;&#1080;&#1085;&#1086;.mp3" TargetMode="Externa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1" name="Picture 11" descr="bk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475" y="2205038"/>
            <a:ext cx="2849563" cy="3960812"/>
          </a:xfrm>
          <a:prstGeom prst="rect">
            <a:avLst/>
          </a:prstGeom>
          <a:noFill/>
        </p:spPr>
      </p:pic>
      <p:sp>
        <p:nvSpPr>
          <p:cNvPr id="8" name="Горизонтальный свиток 7"/>
          <p:cNvSpPr/>
          <p:nvPr/>
        </p:nvSpPr>
        <p:spPr>
          <a:xfrm>
            <a:off x="285750" y="357188"/>
            <a:ext cx="8572500" cy="2071687"/>
          </a:xfrm>
          <a:prstGeom prst="horizontalScroll">
            <a:avLst/>
          </a:prstGeom>
          <a:ln w="127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428596" y="714356"/>
            <a:ext cx="8321509" cy="1323439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  <p:txBody>
          <a:bodyPr wrap="none">
            <a:spAutoFit/>
          </a:bodyPr>
          <a:lstStyle/>
          <a:p>
            <a:r>
              <a:rPr lang="ru-RU" sz="8000" dirty="0">
                <a:solidFill>
                  <a:srgbClr val="C00000"/>
                </a:solidFill>
                <a:latin typeface="Izhitsa" pitchFamily="34" charset="0"/>
                <a:ea typeface="Latha" pitchFamily="2"/>
                <a:cs typeface="Latha" pitchFamily="2"/>
              </a:rPr>
              <a:t> Прощай  </a:t>
            </a:r>
            <a:r>
              <a:rPr lang="ru-RU" sz="8000" dirty="0">
                <a:solidFill>
                  <a:srgbClr val="C00000"/>
                </a:solidFill>
                <a:ea typeface="Latha" pitchFamily="2"/>
                <a:cs typeface="Latha" pitchFamily="2"/>
              </a:rPr>
              <a:t>букварь</a:t>
            </a:r>
            <a:r>
              <a:rPr lang="ru-RU" sz="8000" dirty="0">
                <a:solidFill>
                  <a:srgbClr val="C00000"/>
                </a:solidFill>
                <a:latin typeface="Izhitsa" pitchFamily="34" charset="0"/>
                <a:ea typeface="Latha" pitchFamily="2"/>
                <a:cs typeface="Latha" pitchFamily="2"/>
              </a:rPr>
              <a:t>!</a:t>
            </a:r>
          </a:p>
        </p:txBody>
      </p:sp>
      <p:pic>
        <p:nvPicPr>
          <p:cNvPr id="10" name="Рисунок 9" descr="drqfukzkoaytmdrknpmt.jpe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2071688"/>
            <a:ext cx="3643313" cy="464343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Рисунок 10" descr="Buratino.jpg.gif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215063" y="2428875"/>
            <a:ext cx="2928937" cy="41433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55" name="азбука приключения Буратино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2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6192" fill="hold"/>
                                        <p:tgtEl>
                                          <p:spTgt spid="1025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5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255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Рисунок 5" descr="animated-at-sign39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1857375"/>
            <a:ext cx="3071813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2" name="Picture 8" descr="bk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088" y="1557338"/>
            <a:ext cx="2849562" cy="3960812"/>
          </a:xfrm>
          <a:prstGeom prst="rect">
            <a:avLst/>
          </a:prstGeom>
          <a:noFill/>
        </p:spPr>
      </p:pic>
      <p:pic>
        <p:nvPicPr>
          <p:cNvPr id="5" name="Рисунок 4" descr="ebae55148d44t.jpg"/>
          <p:cNvPicPr>
            <a:picLocks noChangeAspect="1"/>
          </p:cNvPicPr>
          <p:nvPr/>
        </p:nvPicPr>
        <p:blipFill>
          <a:blip r:embed="rId4" cstate="print"/>
          <a:srcRect l="7549" t="11902"/>
          <a:stretch>
            <a:fillRect/>
          </a:stretch>
        </p:blipFill>
        <p:spPr>
          <a:xfrm rot="21207793">
            <a:off x="1303935" y="1610397"/>
            <a:ext cx="2032893" cy="168883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Вертикальный свиток 8"/>
          <p:cNvSpPr/>
          <p:nvPr/>
        </p:nvSpPr>
        <p:spPr>
          <a:xfrm rot="10800000">
            <a:off x="3857625" y="1143000"/>
            <a:ext cx="5072063" cy="4786313"/>
          </a:xfrm>
          <a:prstGeom prst="verticalScroll">
            <a:avLst/>
          </a:prstGeom>
          <a:ln>
            <a:solidFill>
              <a:srgbClr val="C0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1270" name="TextBox 9"/>
          <p:cNvSpPr txBox="1">
            <a:spLocks noChangeArrowheads="1"/>
          </p:cNvSpPr>
          <p:nvPr/>
        </p:nvSpPr>
        <p:spPr bwMode="auto">
          <a:xfrm flipH="1">
            <a:off x="4714875" y="1357313"/>
            <a:ext cx="3429000" cy="3935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latin typeface="Century" pitchFamily="18" charset="0"/>
              </a:rPr>
              <a:t>Я поздравляю вас, дорогие первоклассники,   с первой школьной победой – окончанием букваря! Желаю вам дальнейших успехов в учении!</a:t>
            </a: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03648" y="332656"/>
            <a:ext cx="63367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Исправь ошибки: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1484784"/>
            <a:ext cx="864096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В лесу жил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хор__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. Лодка села на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мел__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, матросы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с__ели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карамел__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. Мышка сидела на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пен__ке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Угол__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сложили в угол.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355976" y="1484784"/>
            <a:ext cx="4320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ь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187624" y="2132856"/>
            <a:ext cx="5040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ь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716016" y="2060848"/>
            <a:ext cx="648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ъ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172400" y="2132856"/>
            <a:ext cx="4320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ь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868144" y="2708920"/>
            <a:ext cx="3600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ь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316416" y="2708920"/>
            <a:ext cx="5040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ь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24</TotalTime>
  <Words>64</Words>
  <Application>Microsoft Office PowerPoint</Application>
  <PresentationFormat>Экран (4:3)</PresentationFormat>
  <Paragraphs>10</Paragraphs>
  <Slides>3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Трек</vt:lpstr>
      <vt:lpstr>Слайд 1</vt:lpstr>
      <vt:lpstr>Слайд 2</vt:lpstr>
      <vt:lpstr>Слайд 3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COMP</dc:creator>
  <cp:lastModifiedBy>COMP</cp:lastModifiedBy>
  <cp:revision>3</cp:revision>
  <dcterms:created xsi:type="dcterms:W3CDTF">2011-04-05T13:39:45Z</dcterms:created>
  <dcterms:modified xsi:type="dcterms:W3CDTF">2011-04-05T14:04:01Z</dcterms:modified>
</cp:coreProperties>
</file>