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9" r:id="rId4"/>
    <p:sldId id="262" r:id="rId5"/>
    <p:sldId id="257" r:id="rId6"/>
    <p:sldId id="258" r:id="rId7"/>
    <p:sldId id="259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ФЛУДИЛЬНЯ - БЕСЕДЫ ОБО ВСЕМ - Страница 397 - Фору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87" y="0"/>
            <a:ext cx="91718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043608" y="2492896"/>
            <a:ext cx="7175351" cy="179316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just">
              <a:buFont typeface="Georgia" pitchFamily="18" charset="0"/>
              <a:buNone/>
            </a:pPr>
            <a:r>
              <a:rPr lang="ru-RU" sz="7200" dirty="0" smtClean="0">
                <a:solidFill>
                  <a:srgbClr val="FF0000"/>
                </a:solidFill>
              </a:rPr>
              <a:t>Малая Родина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99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err="1" smtClean="0">
                <a:solidFill>
                  <a:srgbClr val="FF0000"/>
                </a:solidFill>
              </a:rPr>
              <a:t>Каскиново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groupava2.mycdn.me/getImage?photoId=198236688965&amp;photoType=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16832"/>
            <a:ext cx="5616624" cy="4680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778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71600" y="116632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8000" smtClean="0">
                <a:solidFill>
                  <a:srgbClr val="FF0000"/>
                </a:solidFill>
              </a:rPr>
              <a:t>Злоказово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6" descr="http://dg55.mycdn.me/getImage?photoId=526104355455&amp;photoType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617" y="1844824"/>
            <a:ext cx="5966440" cy="450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063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td1.mycdn.me/getImage?photoId=526105147519&amp;photoType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489654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dg55.mycdn.me/getImage?photoId=526104649599&amp;photoType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852936"/>
            <a:ext cx="4661661" cy="350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407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9600" dirty="0" err="1" smtClean="0">
                <a:solidFill>
                  <a:srgbClr val="FF0000"/>
                </a:solidFill>
              </a:rPr>
              <a:t>Аршинка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д. Аршинка | Кусинский рай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32856"/>
            <a:ext cx="604867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517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dg50.mycdn.me/getImage?photoId=553887416255&amp;photoType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996952"/>
            <a:ext cx="4907868" cy="368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dg50.mycdn.me/getImage?photoId=561902291135&amp;photoType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518457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543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8800" dirty="0" smtClean="0">
                <a:solidFill>
                  <a:srgbClr val="FF0000"/>
                </a:solidFill>
              </a:rPr>
              <a:t>Вознесенка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mw2.google.com/mw-panoramio/photos/medium/1036381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04864"/>
            <a:ext cx="6168061" cy="4107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077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76470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Никольск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cs304101.vk.me/v304101553/1bc5/-Y-Y0u60bv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26862"/>
            <a:ext cx="5753100" cy="43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88010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202</TotalTime>
  <Words>7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Каскиново</vt:lpstr>
      <vt:lpstr>Презентация PowerPoint</vt:lpstr>
      <vt:lpstr>Презентация PowerPoint</vt:lpstr>
      <vt:lpstr>Аршинка</vt:lpstr>
      <vt:lpstr>Презентация PowerPoint</vt:lpstr>
      <vt:lpstr>Вознесенка</vt:lpstr>
      <vt:lpstr>Никольск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12</cp:revision>
  <dcterms:created xsi:type="dcterms:W3CDTF">2014-08-29T03:53:16Z</dcterms:created>
  <dcterms:modified xsi:type="dcterms:W3CDTF">2014-12-10T14:13:05Z</dcterms:modified>
</cp:coreProperties>
</file>