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Святыни Коломенской Земли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КоломНочка: информационно-развлекательный портал г. Коломна,…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340768"/>
            <a:ext cx="7848872" cy="5284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3960440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Восточный корпус (бывший братский корпус) с колокольней (высота 46±1 м) и Введенским надвратным храмом (XIX век).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5517232"/>
            <a:ext cx="3008313" cy="608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rozamira.ucoz.ru/_pu/21/151803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43497" y="-1"/>
            <a:ext cx="5846633" cy="724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740126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Церковь Трех Святителей Великих в Коломенской духовной семинарии</a:t>
            </a:r>
            <a:br>
              <a:rPr lang="ru-RU" sz="2800" b="0" dirty="0" smtClean="0"/>
            </a:br>
            <a:r>
              <a:rPr lang="ru-RU" sz="2800" b="0" dirty="0" smtClean="0"/>
              <a:t>Дата основания 2008</a:t>
            </a:r>
            <a:br>
              <a:rPr lang="ru-RU" sz="2800" b="0" dirty="0" smtClean="0"/>
            </a:br>
            <a:endParaRPr lang="ru-RU" sz="2800" b="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5517232"/>
            <a:ext cx="3008313" cy="608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Московская область. Коломна. Старо-Голутвин Богоявленский монастырь. Коломенская духовная семинария. Церковь Трех Святителей Великих. Фотография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-85161"/>
            <a:ext cx="5207372" cy="694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Церковь Рождества Христова в Беседах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Московская область. Ленинский район. Беседы. Церковь Рождества Христова. Фотография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59379"/>
            <a:ext cx="7464828" cy="55986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Зарайский Кремль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5602" name="Picture 2" descr="Фотография Зарайский Кремль (Зарайск (Московская область)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001"/>
            <a:ext cx="9144000" cy="6126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  <a:b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</a:t>
            </a:r>
            <a:b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Внимание.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Святая великомученица </a:t>
            </a:r>
            <a:r>
              <a:rPr lang="ru-RU" dirty="0" err="1" smtClean="0"/>
              <a:t>Параскева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Родилась в городе </a:t>
            </a:r>
            <a:r>
              <a:rPr lang="ru-RU" dirty="0" err="1" smtClean="0"/>
              <a:t>Икония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в Малой Азии.</a:t>
            </a:r>
          </a:p>
          <a:p>
            <a:pPr>
              <a:buNone/>
            </a:pPr>
            <a:r>
              <a:rPr lang="ru-RU" dirty="0" smtClean="0"/>
              <a:t>Веря во Христа, она </a:t>
            </a:r>
          </a:p>
          <a:p>
            <a:pPr>
              <a:buNone/>
            </a:pPr>
            <a:r>
              <a:rPr lang="ru-RU" dirty="0" smtClean="0"/>
              <a:t>заботилась </a:t>
            </a:r>
            <a:r>
              <a:rPr lang="ru-RU" dirty="0" smtClean="0"/>
              <a:t>о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распространении</a:t>
            </a:r>
          </a:p>
          <a:p>
            <a:pPr>
              <a:buNone/>
            </a:pPr>
            <a:r>
              <a:rPr lang="ru-RU" dirty="0" smtClean="0"/>
              <a:t>христианства среди</a:t>
            </a:r>
          </a:p>
          <a:p>
            <a:pPr>
              <a:buNone/>
            </a:pPr>
            <a:r>
              <a:rPr lang="ru-RU" dirty="0" smtClean="0"/>
              <a:t>язычников. </a:t>
            </a:r>
            <a:endParaRPr lang="ru-RU" dirty="0"/>
          </a:p>
        </p:txBody>
      </p:sp>
      <p:pic>
        <p:nvPicPr>
          <p:cNvPr id="1026" name="Picture 2" descr="https://upload.wikimedia.org/wikipedia/commons/2/27/Paraskeva-Volog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07992"/>
            <a:ext cx="3275856" cy="502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Часовня </a:t>
            </a:r>
            <a:r>
              <a:rPr lang="ru-RU" b="1" dirty="0" err="1" smtClean="0"/>
              <a:t>Параскевы</a:t>
            </a:r>
            <a:r>
              <a:rPr lang="ru-RU" b="1" dirty="0" smtClean="0"/>
              <a:t> Пятницы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Часовня Параскевы Пятницы, Колом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995409"/>
            <a:ext cx="7810661" cy="5862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obrenev.ru/image/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918" y="0"/>
            <a:ext cx="93219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9168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В 1381 г. у Коломны был основан монастырь. У него три имени: Богородице - Рождественский, поскольку битва пришлась на этот праздник, </a:t>
            </a:r>
            <a:r>
              <a:rPr lang="ru-RU" dirty="0" err="1" smtClean="0">
                <a:solidFill>
                  <a:schemeClr val="tx1"/>
                </a:solidFill>
              </a:rPr>
              <a:t>Бобренев</a:t>
            </a:r>
            <a:r>
              <a:rPr lang="ru-RU" dirty="0" smtClean="0">
                <a:solidFill>
                  <a:schemeClr val="tx1"/>
                </a:solidFill>
              </a:rPr>
              <a:t> - по семейному прозвищу </a:t>
            </a:r>
            <a:r>
              <a:rPr lang="ru-RU" dirty="0" err="1" smtClean="0">
                <a:solidFill>
                  <a:schemeClr val="tx1"/>
                </a:solidFill>
              </a:rPr>
              <a:t>Боброка-Волынца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Бобреня</a:t>
            </a:r>
            <a:r>
              <a:rPr lang="ru-RU" dirty="0" smtClean="0">
                <a:solidFill>
                  <a:schemeClr val="tx1"/>
                </a:solidFill>
              </a:rPr>
              <a:t>, и </a:t>
            </a:r>
            <a:r>
              <a:rPr lang="ru-RU" dirty="0" err="1" smtClean="0">
                <a:solidFill>
                  <a:schemeClr val="tx1"/>
                </a:solidFill>
              </a:rPr>
              <a:t>Обетный</a:t>
            </a:r>
            <a:r>
              <a:rPr lang="ru-RU" dirty="0" smtClean="0">
                <a:solidFill>
                  <a:schemeClr val="tx1"/>
                </a:solidFill>
              </a:rPr>
              <a:t> - в знак того, что монастырь заложен по обету.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4" name="Picture 6" descr="http://rozamira.ucoz.ru/_pu/21/46141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50" y="-42852"/>
            <a:ext cx="7692374" cy="501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04800" y="4221088"/>
            <a:ext cx="4843264" cy="2071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Иконы Божией Матери </a:t>
            </a:r>
            <a:r>
              <a:rPr lang="ru-RU" dirty="0" err="1" smtClean="0"/>
              <a:t>Феодоровская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3"/>
          </p:nvPr>
        </p:nvSpPr>
        <p:spPr>
          <a:xfrm>
            <a:off x="5436096" y="260648"/>
            <a:ext cx="3456384" cy="12241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6" name="Picture 4" descr="http://bobrenev.ru/image/sv/f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36096" y="1675376"/>
            <a:ext cx="3530901" cy="4777960"/>
          </a:xfrm>
          <a:prstGeom prst="rect">
            <a:avLst/>
          </a:prstGeom>
          <a:noFill/>
        </p:spPr>
      </p:pic>
      <p:pic>
        <p:nvPicPr>
          <p:cNvPr id="18438" name="Picture 6" descr="http://rozamira.ucoz.ru/_pu/21/23760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28592" cy="3952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Богоявленский </a:t>
            </a:r>
            <a:r>
              <a:rPr lang="ru-RU" dirty="0" err="1" smtClean="0"/>
              <a:t>Старо-голутвин</a:t>
            </a:r>
            <a:r>
              <a:rPr lang="ru-RU" dirty="0" smtClean="0"/>
              <a:t>, Мужской Монастырь.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rozamira.ucoz.ru/_pu/21/61893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859" y="1318746"/>
            <a:ext cx="9415715" cy="4990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Московская область. Коломна. Старо-Голутвин Богоявленский монастырь. Собор Богоявления Господня. Фотограф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0312" y="-1"/>
            <a:ext cx="5763687" cy="6913277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4596110"/>
          </a:xfrm>
        </p:spPr>
        <p:txBody>
          <a:bodyPr>
            <a:noAutofit/>
          </a:bodyPr>
          <a:lstStyle/>
          <a:p>
            <a:r>
              <a:rPr lang="ru-RU" sz="3600" b="0" dirty="0" smtClean="0"/>
              <a:t>Собор Богоявления Господня</a:t>
            </a:r>
            <a:br>
              <a:rPr lang="ru-RU" sz="3600" b="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200" b="0" dirty="0" smtClean="0"/>
              <a:t>Дата основания 1385</a:t>
            </a:r>
            <a:endParaRPr lang="ru-RU" sz="3200" b="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251520" y="4941168"/>
            <a:ext cx="3528392" cy="12722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Преподобного Сергия Радонежского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Ксения\Desktop\ЦЕРКВИ-КОЛОМНЫ.РФ   Церковь Сергия Радонежского в Старо-Голутвине монастыре (г.Коломна)_files\1306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6600" y="1392144"/>
            <a:ext cx="7287808" cy="546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587</TotalTime>
  <Words>138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Святыни Коломенской Земли</vt:lpstr>
      <vt:lpstr>Святая великомученица Параскева </vt:lpstr>
      <vt:lpstr>         Часовня Параскевы Пятницы </vt:lpstr>
      <vt:lpstr>Слайд 4</vt:lpstr>
      <vt:lpstr>Слайд 5</vt:lpstr>
      <vt:lpstr>Церковь Иконы Божией Матери Феодоровская.  </vt:lpstr>
      <vt:lpstr>Богоявленский Старо-голутвин, Мужской Монастырь. </vt:lpstr>
      <vt:lpstr>Собор Богоявления Господня  Дата основания 1385</vt:lpstr>
      <vt:lpstr>Церковь Преподобного Сергия Радонежского </vt:lpstr>
      <vt:lpstr>Восточный корпус (бывший братский корпус) с колокольней (высота 46±1 м) и Введенским надвратным храмом (XIX век).</vt:lpstr>
      <vt:lpstr>Церковь Трех Святителей Великих в Коломенской духовной семинарии Дата основания 2008 </vt:lpstr>
      <vt:lpstr>Церковь Рождества Христова в Беседах </vt:lpstr>
      <vt:lpstr>Зарайский Кремль </vt:lpstr>
      <vt:lpstr>Спасибо  За 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Святая великомученица Параскева </dc:title>
  <dc:creator>Ксения</dc:creator>
  <cp:lastModifiedBy>Ксения</cp:lastModifiedBy>
  <cp:revision>52</cp:revision>
  <dcterms:created xsi:type="dcterms:W3CDTF">2014-11-20T14:31:23Z</dcterms:created>
  <dcterms:modified xsi:type="dcterms:W3CDTF">2014-11-23T10:53:06Z</dcterms:modified>
</cp:coreProperties>
</file>