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8" r:id="rId5"/>
    <p:sldId id="259" r:id="rId6"/>
    <p:sldId id="265" r:id="rId7"/>
    <p:sldId id="266" r:id="rId8"/>
    <p:sldId id="267" r:id="rId9"/>
    <p:sldId id="268" r:id="rId10"/>
    <p:sldId id="269" r:id="rId11"/>
    <p:sldId id="260" r:id="rId12"/>
    <p:sldId id="262" r:id="rId13"/>
    <p:sldId id="264" r:id="rId14"/>
    <p:sldId id="278" r:id="rId15"/>
    <p:sldId id="263" r:id="rId16"/>
    <p:sldId id="270" r:id="rId17"/>
    <p:sldId id="272" r:id="rId18"/>
    <p:sldId id="274" r:id="rId19"/>
    <p:sldId id="273" r:id="rId20"/>
    <p:sldId id="275" r:id="rId21"/>
    <p:sldId id="277" r:id="rId22"/>
    <p:sldId id="280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5059-36AC-4D48-96F5-D4DAE0EC8A3A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FCD7-A0B2-44D4-B97C-B9A747B9E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5059-36AC-4D48-96F5-D4DAE0EC8A3A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FCD7-A0B2-44D4-B97C-B9A747B9E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5059-36AC-4D48-96F5-D4DAE0EC8A3A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FCD7-A0B2-44D4-B97C-B9A747B9E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5059-36AC-4D48-96F5-D4DAE0EC8A3A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FCD7-A0B2-44D4-B97C-B9A747B9E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5059-36AC-4D48-96F5-D4DAE0EC8A3A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FCD7-A0B2-44D4-B97C-B9A747B9E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5059-36AC-4D48-96F5-D4DAE0EC8A3A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FCD7-A0B2-44D4-B97C-B9A747B9E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5059-36AC-4D48-96F5-D4DAE0EC8A3A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FCD7-A0B2-44D4-B97C-B9A747B9E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5059-36AC-4D48-96F5-D4DAE0EC8A3A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FCD7-A0B2-44D4-B97C-B9A747B9E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5059-36AC-4D48-96F5-D4DAE0EC8A3A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FCD7-A0B2-44D4-B97C-B9A747B9E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5059-36AC-4D48-96F5-D4DAE0EC8A3A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FCD7-A0B2-44D4-B97C-B9A747B9E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5059-36AC-4D48-96F5-D4DAE0EC8A3A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FCD7-A0B2-44D4-B97C-B9A747B9E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F5059-36AC-4D48-96F5-D4DAE0EC8A3A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AFCD7-A0B2-44D4-B97C-B9A747B9E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96;&#1082;&#1086;&#1083;&#1072;\&#1086;&#1090;&#1082;&#1088;&#1099;&#1090;&#1099;&#1077;%20&#1091;&#1088;&#1086;&#1082;&#1080;\17%20&#1076;&#1077;&#1082;&#1072;&#1073;&#1088;&#1103;\&#1044;&#1077;&#1090;&#1089;&#1082;&#1080;&#1077;_&#1085;&#1086;&#1074;&#1086;&#1075;&#1086;&#1076;&#1085;&#1080;&#1077;_&#1087;&#1077;&#1089;&#1085;&#1080;_-_&#1053;&#1086;&#1074;&#1099;&#1081;_&#1075;&#1086;&#1076;_&#1080;&#1076;&#1105;&#1090;__(audiopoisk.com).mp3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07011" y="836712"/>
            <a:ext cx="800411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i="1" cap="none" spc="0" dirty="0" smtClean="0">
                <a:ln w="28575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itchFamily="18" charset="0"/>
              </a:rPr>
              <a:t>Здравствуйте!</a:t>
            </a:r>
            <a:endParaRPr lang="ru-RU" sz="7200" b="1" i="1" cap="none" spc="0" dirty="0">
              <a:ln w="28575">
                <a:solidFill>
                  <a:srgbClr val="002060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6" name="Рисунок 5" descr="Klokke 2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2420888"/>
            <a:ext cx="2328952" cy="2587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гщ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6307" y="260648"/>
            <a:ext cx="8871386" cy="633670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99592" y="4437112"/>
            <a:ext cx="7349192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3800" b="1" i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праздник</a:t>
            </a:r>
            <a:endParaRPr lang="ru-RU" sz="11500" b="1" i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427984" y="6237312"/>
            <a:ext cx="648072" cy="0"/>
          </a:xfrm>
          <a:prstGeom prst="line">
            <a:avLst/>
          </a:prstGeom>
          <a:ln w="666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52536" y="332656"/>
            <a:ext cx="966082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урока:</a:t>
            </a:r>
          </a:p>
          <a:p>
            <a:pPr algn="ctr"/>
            <a:r>
              <a:rPr lang="ru-RU" sz="6000" b="1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Правописание</a:t>
            </a:r>
          </a:p>
          <a:p>
            <a:pPr algn="ctr"/>
            <a:r>
              <a:rPr lang="ru-RU" sz="6000" b="1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безударных падежных </a:t>
            </a:r>
          </a:p>
          <a:p>
            <a:pPr algn="ctr"/>
            <a:r>
              <a:rPr lang="ru-RU" sz="6000" b="1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окончаний в родительном,</a:t>
            </a:r>
          </a:p>
          <a:p>
            <a:pPr algn="ctr"/>
            <a:r>
              <a:rPr lang="ru-RU" sz="6000" b="1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6000" b="1" i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ательном, предложном</a:t>
            </a:r>
          </a:p>
          <a:p>
            <a:pPr algn="ctr"/>
            <a:r>
              <a:rPr lang="ru-RU" sz="6000" b="1" i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падежах</a:t>
            </a:r>
            <a:endParaRPr lang="ru-RU" sz="6000" b="1" i="1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80528" y="0"/>
            <a:ext cx="965837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Склонения имён существительных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559" y="1397000"/>
          <a:ext cx="7776864" cy="3636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2592288"/>
              </a:tblGrid>
              <a:tr h="1106917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 </a:t>
                      </a:r>
                      <a:r>
                        <a:rPr lang="ru-RU" sz="48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скл</a:t>
                      </a:r>
                      <a:r>
                        <a:rPr lang="ru-RU" sz="4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4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48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скл</a:t>
                      </a:r>
                      <a:r>
                        <a:rPr lang="ru-RU" sz="4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4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48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скл</a:t>
                      </a:r>
                      <a:r>
                        <a:rPr lang="ru-RU" sz="4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4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365243">
                <a:tc>
                  <a:txBody>
                    <a:bodyPr/>
                    <a:lstStyle/>
                    <a:p>
                      <a:pPr algn="ctr"/>
                      <a:r>
                        <a:rPr lang="ru-RU" sz="4000" b="1" i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Ж.р</a:t>
                      </a:r>
                      <a:r>
                        <a:rPr lang="ru-RU" sz="4000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4000" b="1" i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м.р</a:t>
                      </a:r>
                      <a:endParaRPr lang="ru-RU" sz="4000" b="1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4000" b="1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000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-а, -я</a:t>
                      </a:r>
                    </a:p>
                    <a:p>
                      <a:pPr algn="ctr"/>
                      <a:endParaRPr lang="ru-RU" sz="40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i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М.р</a:t>
                      </a:r>
                      <a:endParaRPr lang="ru-RU" sz="4000" b="1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4000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нулевое</a:t>
                      </a:r>
                    </a:p>
                    <a:p>
                      <a:pPr algn="ctr"/>
                      <a:r>
                        <a:rPr lang="ru-RU" sz="4000" b="1" i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Ср.р</a:t>
                      </a:r>
                      <a:endParaRPr lang="ru-RU" sz="4000" b="1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000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-о,</a:t>
                      </a:r>
                      <a:r>
                        <a:rPr lang="ru-RU" sz="4000" b="1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-е</a:t>
                      </a:r>
                      <a:endParaRPr lang="ru-RU" sz="40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i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Ж.р</a:t>
                      </a:r>
                      <a:endParaRPr lang="ru-RU" sz="4000" b="1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4000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нулевое</a:t>
                      </a:r>
                      <a:endParaRPr lang="ru-RU" sz="40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259632" y="3861048"/>
            <a:ext cx="504056" cy="576064"/>
          </a:xfrm>
          <a:prstGeom prst="rect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3861048"/>
            <a:ext cx="504056" cy="576064"/>
          </a:xfrm>
          <a:prstGeom prst="rect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4437112"/>
            <a:ext cx="504056" cy="576064"/>
          </a:xfrm>
          <a:prstGeom prst="rect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4437112"/>
            <a:ext cx="504056" cy="576064"/>
          </a:xfrm>
          <a:prstGeom prst="rect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148064" y="3212976"/>
            <a:ext cx="504056" cy="576064"/>
          </a:xfrm>
          <a:prstGeom prst="rect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668344" y="3212976"/>
            <a:ext cx="504056" cy="576064"/>
          </a:xfrm>
          <a:prstGeom prst="rect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1196752"/>
          <a:ext cx="8424935" cy="5257972"/>
        </p:xfrm>
        <a:graphic>
          <a:graphicData uri="http://schemas.openxmlformats.org/drawingml/2006/table">
            <a:tbl>
              <a:tblPr/>
              <a:tblGrid>
                <a:gridCol w="1302091"/>
                <a:gridCol w="1503292"/>
                <a:gridCol w="2085806"/>
                <a:gridCol w="1302091"/>
                <a:gridCol w="1151850"/>
                <a:gridCol w="1079805"/>
              </a:tblGrid>
              <a:tr h="57840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Падежи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Вопросы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Предлоги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Окончания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8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</a:t>
                      </a:r>
                      <a:r>
                        <a:rPr lang="ru-RU" sz="24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скл</a:t>
                      </a: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</a:t>
                      </a:r>
                      <a:r>
                        <a:rPr lang="ru-RU" sz="24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скл</a:t>
                      </a: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</a:t>
                      </a:r>
                      <a:r>
                        <a:rPr lang="ru-RU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скл</a:t>
                      </a: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6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Р. П.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кого? чего?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От, до, из, у, без, для, около, 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6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Д. п.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кому? чему?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к,  по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6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П. п.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 ком?        о чём?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О(об), в, во, на, при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436096" y="3573016"/>
            <a:ext cx="114165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-е</a:t>
            </a:r>
            <a:endParaRPr lang="ru-RU" sz="9600" b="1" i="1" cap="none" spc="0" dirty="0">
              <a:ln w="12700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36096" y="4797152"/>
            <a:ext cx="114165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-е</a:t>
            </a:r>
            <a:endParaRPr lang="ru-RU" sz="9600" b="1" i="1" cap="none" spc="0" dirty="0">
              <a:ln w="12700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4797152"/>
            <a:ext cx="114165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-е</a:t>
            </a:r>
            <a:endParaRPr lang="ru-RU" sz="9600" b="1" i="1" cap="none" spc="0" dirty="0">
              <a:ln w="12700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743431" y="4797152"/>
            <a:ext cx="127951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-и</a:t>
            </a:r>
            <a:endParaRPr lang="ru-RU" sz="9600" b="1" i="1" cap="none" spc="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68344" y="3645024"/>
            <a:ext cx="127951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-и</a:t>
            </a:r>
            <a:endParaRPr lang="ru-RU" sz="9600" b="1" i="1" cap="none" spc="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68344" y="2060848"/>
            <a:ext cx="127951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-и</a:t>
            </a:r>
            <a:endParaRPr lang="ru-RU" sz="9600" b="1" i="1" cap="none" spc="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36096" y="2060848"/>
            <a:ext cx="127951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-и</a:t>
            </a:r>
            <a:endParaRPr lang="ru-RU" sz="9600" b="1" i="1" cap="none" spc="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332656"/>
            <a:ext cx="663098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err="1" smtClean="0">
                <a:ln w="127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CC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Физминутка</a:t>
            </a:r>
            <a:endParaRPr lang="ru-RU" sz="8800" b="1" cap="none" spc="0" dirty="0">
              <a:ln w="12700">
                <a:solidFill>
                  <a:srgbClr val="002060"/>
                </a:solidFill>
                <a:prstDash val="solid"/>
                <a:miter lim="800000"/>
              </a:ln>
              <a:solidFill>
                <a:srgbClr val="00CC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Детские_новогодние_песни_-_Новый_год_идёт__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118927" y="2037620"/>
            <a:ext cx="3893233" cy="3767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394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0"/>
            <a:ext cx="788709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24500" cmpd="dbl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«Найди ошибки!»</a:t>
            </a:r>
            <a:endParaRPr lang="ru-RU" sz="7200" b="1" cap="none" spc="0" dirty="0">
              <a:ln w="24500" cmpd="dbl">
                <a:solidFill>
                  <a:srgbClr val="C00000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908720"/>
            <a:ext cx="7985071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На опушки леса снег блестит на солнце. </a:t>
            </a:r>
            <a:r>
              <a:rPr kumimoji="0" lang="ru-RU" sz="4400" b="1" i="1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1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Укутались снежком пушистые ёлочки на </a:t>
            </a:r>
            <a:r>
              <a:rPr kumimoji="0" lang="ru-RU" sz="4400" b="1" i="1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поляни</a:t>
            </a:r>
            <a:r>
              <a:rPr kumimoji="0" lang="ru-RU" sz="4400" b="1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4400" b="1" i="1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1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самой верхней ветки высокой ели сорока трещит, гостей созывает. При </a:t>
            </a:r>
            <a:r>
              <a:rPr kumimoji="0" lang="ru-RU" sz="4400" b="1" i="1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ветри</a:t>
            </a:r>
            <a:r>
              <a:rPr kumimoji="0" lang="ru-RU" sz="4400" b="1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4400" b="1" i="1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метеле</a:t>
            </a:r>
            <a:r>
              <a:rPr kumimoji="0" lang="ru-RU" sz="4400" b="1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такой красоты не увидишь!</a:t>
            </a:r>
            <a:endParaRPr kumimoji="0" lang="ru-RU" sz="6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47864" y="836712"/>
            <a:ext cx="4924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b="1" i="1" cap="none" spc="0" dirty="0">
              <a:ln w="12700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2852936"/>
            <a:ext cx="4924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b="1" i="1" cap="none" spc="0" dirty="0">
              <a:ln w="12700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3501008"/>
            <a:ext cx="4924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b="1" i="1" cap="none" spc="0" dirty="0">
              <a:ln w="12700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4869160"/>
            <a:ext cx="4924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b="1" i="1" cap="none" spc="0" dirty="0">
              <a:ln w="12700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7624" y="4869160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endParaRPr lang="ru-RU" sz="5400" b="1" i="1" cap="none" spc="0" dirty="0">
              <a:ln w="12700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239" y="188640"/>
            <a:ext cx="894680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Собери мои снежинки!</a:t>
            </a:r>
            <a:endParaRPr lang="ru-RU" sz="66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ьиьб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3088" y="1410896"/>
            <a:ext cx="3673368" cy="4876152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2987824" y="4149080"/>
            <a:ext cx="115212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8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971600" y="2132856"/>
            <a:ext cx="115212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8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8-конечная звезда 1"/>
          <p:cNvSpPr/>
          <p:nvPr/>
        </p:nvSpPr>
        <p:spPr>
          <a:xfrm>
            <a:off x="179512" y="-243408"/>
            <a:ext cx="8748464" cy="7317432"/>
          </a:xfrm>
          <a:prstGeom prst="star8">
            <a:avLst>
              <a:gd name="adj" fmla="val 193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4139952" y="2780928"/>
            <a:ext cx="108012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8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852936"/>
            <a:ext cx="30963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28575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b="1" i="1" cap="none" spc="0" dirty="0" smtClean="0">
                <a:ln w="28575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cap="none" spc="0" dirty="0" err="1" smtClean="0">
                <a:ln w="28575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лошад</a:t>
            </a:r>
            <a:endParaRPr lang="ru-RU" sz="5400" b="1" i="1" cap="none" spc="0" dirty="0">
              <a:ln w="28575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90376">
            <a:off x="534281" y="1422265"/>
            <a:ext cx="46085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28575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5400" b="1" i="1" dirty="0" err="1" smtClean="0">
                <a:ln w="28575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скатерт</a:t>
            </a:r>
            <a:endParaRPr lang="ru-RU" sz="5400" b="1" i="1" cap="none" spc="0" dirty="0">
              <a:ln w="28575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9338663">
            <a:off x="1506873" y="4135167"/>
            <a:ext cx="30963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28575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5400" b="1" i="1" dirty="0" err="1" smtClean="0">
                <a:ln w="28575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тетрад</a:t>
            </a:r>
            <a:endParaRPr lang="ru-RU" sz="5400" b="1" i="1" cap="none" spc="0" dirty="0">
              <a:ln w="28575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9102601">
            <a:off x="4531212" y="1614887"/>
            <a:ext cx="30963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28575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5400" b="1" i="1" dirty="0" err="1" smtClean="0">
                <a:ln w="28575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послел</a:t>
            </a:r>
            <a:endParaRPr lang="ru-RU" sz="5400" b="1" i="1" cap="none" spc="0" dirty="0">
              <a:ln w="28575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284211">
            <a:off x="3718387" y="4103576"/>
            <a:ext cx="46085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28575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дорог</a:t>
            </a:r>
            <a:endParaRPr lang="ru-RU" sz="5400" b="1" i="1" cap="none" spc="0" dirty="0">
              <a:ln w="28575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48064" y="2924944"/>
            <a:ext cx="30963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28575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5400" b="1" i="1" dirty="0" err="1" smtClean="0">
                <a:ln w="28575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помощ</a:t>
            </a:r>
            <a:endParaRPr lang="ru-RU" sz="5400" b="1" i="1" cap="none" spc="0" dirty="0">
              <a:ln w="28575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6022863">
            <a:off x="2817805" y="1116611"/>
            <a:ext cx="34563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28575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около </a:t>
            </a:r>
            <a:r>
              <a:rPr lang="ru-RU" sz="5400" b="1" i="1" dirty="0" err="1" smtClean="0">
                <a:ln w="28575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речк</a:t>
            </a:r>
            <a:endParaRPr lang="ru-RU" sz="5400" b="1" i="1" cap="none" spc="0" dirty="0">
              <a:ln w="28575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6200000">
            <a:off x="2745798" y="4861027"/>
            <a:ext cx="34563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28575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5400" b="1" i="1" dirty="0" err="1" smtClean="0">
                <a:ln w="28575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дяд</a:t>
            </a:r>
            <a:endParaRPr lang="ru-RU" sz="5400" b="1" i="1" cap="none" spc="0" dirty="0">
              <a:ln w="28575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8-конечная звезда 1"/>
          <p:cNvSpPr/>
          <p:nvPr/>
        </p:nvSpPr>
        <p:spPr>
          <a:xfrm>
            <a:off x="179512" y="-243408"/>
            <a:ext cx="8748464" cy="7317432"/>
          </a:xfrm>
          <a:prstGeom prst="star8">
            <a:avLst>
              <a:gd name="adj" fmla="val 193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4139952" y="2780928"/>
            <a:ext cx="108012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8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852936"/>
            <a:ext cx="34563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28575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5400" b="1" i="1" cap="none" spc="0" dirty="0" smtClean="0">
                <a:ln w="28575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cap="none" spc="0" dirty="0" err="1" smtClean="0">
                <a:ln w="28575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лошадк</a:t>
            </a:r>
            <a:endParaRPr lang="ru-RU" sz="5400" b="1" i="1" cap="none" spc="0" dirty="0">
              <a:ln w="28575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90376">
            <a:off x="534281" y="1422265"/>
            <a:ext cx="46085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28575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5400" b="1" i="1" dirty="0" err="1" smtClean="0">
                <a:ln w="28575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салфетк</a:t>
            </a:r>
            <a:endParaRPr lang="ru-RU" sz="5400" b="1" i="1" cap="none" spc="0" dirty="0">
              <a:ln w="28575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9338663">
            <a:off x="1072927" y="4283270"/>
            <a:ext cx="35808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28575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5400" b="1" i="1" dirty="0" err="1" smtClean="0">
                <a:ln w="28575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тетрадк</a:t>
            </a:r>
            <a:endParaRPr lang="ru-RU" sz="5400" b="1" i="1" cap="none" spc="0" dirty="0">
              <a:ln w="28575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9102601">
            <a:off x="4527746" y="1616779"/>
            <a:ext cx="33501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28575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5400" b="1" i="1" dirty="0" err="1" smtClean="0">
                <a:ln w="28575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послельк</a:t>
            </a:r>
            <a:endParaRPr lang="ru-RU" sz="5400" b="1" i="1" cap="none" spc="0" dirty="0">
              <a:ln w="28575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284211">
            <a:off x="4006418" y="4319599"/>
            <a:ext cx="46085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28575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дорог</a:t>
            </a:r>
            <a:endParaRPr lang="ru-RU" sz="5400" b="1" i="1" cap="none" spc="0" dirty="0">
              <a:ln w="28575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48064" y="2924944"/>
            <a:ext cx="30963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28575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солнц</a:t>
            </a:r>
            <a:endParaRPr lang="ru-RU" sz="5400" b="1" i="1" cap="none" spc="0" dirty="0">
              <a:ln w="28575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6200000">
            <a:off x="2873425" y="4668143"/>
            <a:ext cx="34563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28575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5400" b="1" i="1" dirty="0" err="1" smtClean="0">
                <a:ln w="28575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дяд</a:t>
            </a:r>
            <a:endParaRPr lang="ru-RU" sz="5400" b="1" i="1" cap="none" spc="0" dirty="0">
              <a:ln w="28575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6200000">
            <a:off x="2801417" y="1095127"/>
            <a:ext cx="34563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28575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рек</a:t>
            </a:r>
            <a:endParaRPr lang="ru-RU" sz="5400" b="1" i="1" cap="none" spc="0" dirty="0">
              <a:ln w="28575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0"/>
            <a:ext cx="8326317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itchFamily="18" charset="0"/>
              </a:rPr>
              <a:t>Самостоятельная</a:t>
            </a:r>
          </a:p>
          <a:p>
            <a:pPr algn="ctr"/>
            <a:r>
              <a:rPr lang="ru-RU" sz="66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itchFamily="18" charset="0"/>
              </a:rPr>
              <a:t> работа</a:t>
            </a:r>
            <a:endParaRPr lang="ru-RU" sz="6600" b="1" cap="none" spc="0" dirty="0">
              <a:ln w="18000">
                <a:solidFill>
                  <a:srgbClr val="0070C0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3744416"/>
          </a:xfrm>
        </p:spPr>
        <p:txBody>
          <a:bodyPr>
            <a:normAutofit/>
          </a:bodyPr>
          <a:lstStyle/>
          <a:p>
            <a:r>
              <a:rPr lang="ru-RU" sz="4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на выбор: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1. Р.т. Стр.70 №164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2. Учебник стр127 упр.239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484784"/>
            <a:ext cx="846590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i="1" cap="none" spc="0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Шестнадцатое декабря</a:t>
            </a:r>
          </a:p>
          <a:p>
            <a:pPr algn="ctr"/>
            <a:r>
              <a:rPr lang="ru-RU" sz="6000" b="1" i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Классная работа</a:t>
            </a:r>
            <a:endParaRPr lang="ru-RU" sz="6000" b="1" i="1" cap="none" spc="0" dirty="0">
              <a:ln w="1270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604448" cy="1362075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002060"/>
                </a:solidFill>
                <a:latin typeface="Bookman Old Style" pitchFamily="18" charset="0"/>
              </a:rPr>
              <a:t>Итог урока</a:t>
            </a:r>
            <a:endParaRPr lang="ru-RU" sz="8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79512" y="1772816"/>
            <a:ext cx="8784976" cy="381642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Своей работой я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довольна/недовольна</a:t>
            </a:r>
          </a:p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 урока мне был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понятен/непонятен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Полезен/бесполезен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Интересен/неинтересен</a:t>
            </a:r>
          </a:p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Достигли ли мы цели?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_______________________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2797" y="1340768"/>
            <a:ext cx="653409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i="1" cap="none" spc="0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Д/</a:t>
            </a:r>
            <a:r>
              <a:rPr lang="ru-RU" sz="7200" b="1" i="1" cap="none" spc="0" dirty="0" err="1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7200" b="1" i="1" cap="none" spc="0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7200" b="1" i="1" cap="none" spc="0" dirty="0" err="1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7200" b="1" i="1" cap="none" spc="0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b="1" i="1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Упр.241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7488832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Моё </a:t>
            </a:r>
          </a:p>
          <a:p>
            <a:pPr algn="ctr"/>
            <a:r>
              <a:rPr lang="ru-RU" sz="9600" b="1" i="1" cap="none" spc="0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настроение</a:t>
            </a:r>
            <a:endParaRPr lang="ru-RU" sz="9600" b="1" i="1" cap="none" spc="0" dirty="0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entury Schoolbook" pitchFamily="18" charset="0"/>
            </a:endParaRPr>
          </a:p>
        </p:txBody>
      </p:sp>
      <p:pic>
        <p:nvPicPr>
          <p:cNvPr id="3" name="Рисунок 2" descr="джлор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501008"/>
            <a:ext cx="3989040" cy="3116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эзждльло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5184" y="260648"/>
            <a:ext cx="8777296" cy="6239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11560" y="2276872"/>
            <a:ext cx="7632848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683568" y="4437112"/>
            <a:ext cx="7632848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683568" y="6309320"/>
            <a:ext cx="7632848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0" y="0"/>
            <a:ext cx="943005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Минутка чистописания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5731" y="332656"/>
            <a:ext cx="8863581" cy="92794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2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</a:rPr>
              <a:t>Орфографическая</a:t>
            </a: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543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</a:rPr>
              <a:t>минутка</a:t>
            </a:r>
            <a:endParaRPr lang="ru-RU" sz="543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2" name="Рисунок 21" descr="юдлто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2420888"/>
            <a:ext cx="4501235" cy="3971678"/>
          </a:xfrm>
          <a:prstGeom prst="rect">
            <a:avLst/>
          </a:prstGeom>
        </p:spPr>
      </p:pic>
      <p:sp>
        <p:nvSpPr>
          <p:cNvPr id="23" name="Выноска-облако 22"/>
          <p:cNvSpPr/>
          <p:nvPr/>
        </p:nvSpPr>
        <p:spPr>
          <a:xfrm flipH="1">
            <a:off x="323528" y="1268760"/>
            <a:ext cx="5616624" cy="1620760"/>
          </a:xfrm>
          <a:prstGeom prst="cloudCallout">
            <a:avLst>
              <a:gd name="adj1" fmla="val -53122"/>
              <a:gd name="adj2" fmla="val 90275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Отгадайте мои загадки!</a:t>
            </a:r>
            <a:endParaRPr lang="ru-RU" sz="4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алю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19" y="188640"/>
            <a:ext cx="8544949" cy="640871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51720" y="0"/>
            <a:ext cx="5387117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3800" b="1" i="1" cap="none" spc="0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салют</a:t>
            </a:r>
            <a:endParaRPr lang="ru-RU" sz="13800" b="1" i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915816" y="1988840"/>
            <a:ext cx="648072" cy="0"/>
          </a:xfrm>
          <a:prstGeom prst="line">
            <a:avLst/>
          </a:prstGeom>
          <a:ln w="666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негови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0"/>
            <a:ext cx="4968552" cy="665431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79712" y="4149080"/>
            <a:ext cx="6949338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3800" b="1" i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снеговик</a:t>
            </a:r>
            <a:endParaRPr lang="ru-RU" sz="13800" b="1" i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851920" y="6165304"/>
            <a:ext cx="648072" cy="0"/>
          </a:xfrm>
          <a:prstGeom prst="line">
            <a:avLst/>
          </a:prstGeom>
          <a:ln w="666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292080" y="6165304"/>
            <a:ext cx="648072" cy="0"/>
          </a:xfrm>
          <a:prstGeom prst="line">
            <a:avLst/>
          </a:prstGeom>
          <a:ln w="666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ороз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72601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05812" y="3933056"/>
            <a:ext cx="4718664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3800" b="1" i="1" cap="none" spc="0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мороз</a:t>
            </a:r>
            <a:endParaRPr lang="ru-RU" sz="16600" b="1" i="1" cap="none" spc="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419872" y="5949280"/>
            <a:ext cx="648072" cy="0"/>
          </a:xfrm>
          <a:prstGeom prst="line">
            <a:avLst/>
          </a:prstGeom>
          <a:ln w="666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6084168" y="5949280"/>
            <a:ext cx="648072" cy="0"/>
          </a:xfrm>
          <a:prstGeom prst="line">
            <a:avLst/>
          </a:prstGeom>
          <a:ln w="666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unnyj-kalendar-dekab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03648" y="-315416"/>
            <a:ext cx="6164701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3800" b="1" i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3800" b="1" i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411760" y="1628800"/>
            <a:ext cx="648072" cy="0"/>
          </a:xfrm>
          <a:prstGeom prst="line">
            <a:avLst/>
          </a:prstGeom>
          <a:ln w="666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6756</TotalTime>
  <Words>269</Words>
  <Application>Microsoft Office PowerPoint</Application>
  <PresentationFormat>Экран (4:3)</PresentationFormat>
  <Paragraphs>96</Paragraphs>
  <Slides>23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Задание на выбор: 1. Р.т. Стр.70 №164 2. Учебник стр127 упр.239</vt:lpstr>
      <vt:lpstr>Итог урока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Turbo</dc:creator>
  <cp:lastModifiedBy>Turbo</cp:lastModifiedBy>
  <cp:revision>303</cp:revision>
  <dcterms:created xsi:type="dcterms:W3CDTF">2014-12-05T08:30:23Z</dcterms:created>
  <dcterms:modified xsi:type="dcterms:W3CDTF">2014-12-15T11:55:52Z</dcterms:modified>
</cp:coreProperties>
</file>