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7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6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45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500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71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9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9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0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8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4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1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1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9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0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7BAA7-2EEE-4552-A365-6D157859E8F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A63F4B-C822-4BAC-80D4-1D192ED20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8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Рукавичка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89" y="1842990"/>
            <a:ext cx="6560554" cy="4920416"/>
          </a:xfrm>
        </p:spPr>
      </p:pic>
    </p:spTree>
    <p:extLst>
      <p:ext uri="{BB962C8B-B14F-4D97-AF65-F5344CB8AC3E}">
        <p14:creationId xmlns:p14="http://schemas.microsoft.com/office/powerpoint/2010/main" val="808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77" y="2160588"/>
            <a:ext cx="3890484" cy="3881437"/>
          </a:xfrm>
        </p:spPr>
      </p:pic>
    </p:spTree>
    <p:extLst>
      <p:ext uri="{BB962C8B-B14F-4D97-AF65-F5344CB8AC3E}">
        <p14:creationId xmlns:p14="http://schemas.microsoft.com/office/powerpoint/2010/main" val="372056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Игрушки на ёлку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59648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Осенняя композиция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35" y="1690688"/>
            <a:ext cx="4750703" cy="4750703"/>
          </a:xfrm>
        </p:spPr>
      </p:pic>
    </p:spTree>
    <p:extLst>
      <p:ext uri="{BB962C8B-B14F-4D97-AF65-F5344CB8AC3E}">
        <p14:creationId xmlns:p14="http://schemas.microsoft.com/office/powerpoint/2010/main" val="220644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пенала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59" y="2105847"/>
            <a:ext cx="8448272" cy="4752153"/>
          </a:xfrm>
        </p:spPr>
      </p:pic>
    </p:spTree>
    <p:extLst>
      <p:ext uri="{BB962C8B-B14F-4D97-AF65-F5344CB8AC3E}">
        <p14:creationId xmlns:p14="http://schemas.microsoft.com/office/powerpoint/2010/main" val="198862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Божья коровка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21" y="2160588"/>
            <a:ext cx="5825796" cy="3881437"/>
          </a:xfrm>
        </p:spPr>
      </p:pic>
    </p:spTree>
    <p:extLst>
      <p:ext uri="{BB962C8B-B14F-4D97-AF65-F5344CB8AC3E}">
        <p14:creationId xmlns:p14="http://schemas.microsoft.com/office/powerpoint/2010/main" val="72493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Игольницы-ежи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76" y="2160588"/>
            <a:ext cx="5814886" cy="3881437"/>
          </a:xfrm>
        </p:spPr>
      </p:pic>
    </p:spTree>
    <p:extLst>
      <p:ext uri="{BB962C8B-B14F-4D97-AF65-F5344CB8AC3E}">
        <p14:creationId xmlns:p14="http://schemas.microsoft.com/office/powerpoint/2010/main" val="425783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21" y="2160588"/>
            <a:ext cx="5707995" cy="3881437"/>
          </a:xfrm>
        </p:spPr>
      </p:pic>
    </p:spTree>
    <p:extLst>
      <p:ext uri="{BB962C8B-B14F-4D97-AF65-F5344CB8AC3E}">
        <p14:creationId xmlns:p14="http://schemas.microsoft.com/office/powerpoint/2010/main" val="408514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Жирафы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83" y="2151684"/>
            <a:ext cx="5170396" cy="4498245"/>
          </a:xfrm>
        </p:spPr>
      </p:pic>
    </p:spTree>
    <p:extLst>
      <p:ext uri="{BB962C8B-B14F-4D97-AF65-F5344CB8AC3E}">
        <p14:creationId xmlns:p14="http://schemas.microsoft.com/office/powerpoint/2010/main" val="379672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Друзья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76" y="2160588"/>
            <a:ext cx="5814886" cy="3881437"/>
          </a:xfrm>
        </p:spPr>
      </p:pic>
    </p:spTree>
    <p:extLst>
      <p:ext uri="{BB962C8B-B14F-4D97-AF65-F5344CB8AC3E}">
        <p14:creationId xmlns:p14="http://schemas.microsoft.com/office/powerpoint/2010/main" val="337860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Весенняя композиция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260119"/>
            <a:ext cx="8596312" cy="3682374"/>
          </a:xfrm>
        </p:spPr>
      </p:pic>
    </p:spTree>
    <p:extLst>
      <p:ext uri="{BB962C8B-B14F-4D97-AF65-F5344CB8AC3E}">
        <p14:creationId xmlns:p14="http://schemas.microsoft.com/office/powerpoint/2010/main" val="237793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88414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Кошечки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27" y="2160588"/>
            <a:ext cx="5827983" cy="3881437"/>
          </a:xfrm>
        </p:spPr>
      </p:pic>
    </p:spTree>
    <p:extLst>
      <p:ext uri="{BB962C8B-B14F-4D97-AF65-F5344CB8AC3E}">
        <p14:creationId xmlns:p14="http://schemas.microsoft.com/office/powerpoint/2010/main" val="244256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19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Рукавичка</vt:lpstr>
      <vt:lpstr>Божья коровка</vt:lpstr>
      <vt:lpstr>Игольницы-ежи</vt:lpstr>
      <vt:lpstr>Животные</vt:lpstr>
      <vt:lpstr>Жирафы</vt:lpstr>
      <vt:lpstr>Друзья</vt:lpstr>
      <vt:lpstr>Весенняя композиция</vt:lpstr>
      <vt:lpstr>Кот</vt:lpstr>
      <vt:lpstr>Кошечки</vt:lpstr>
      <vt:lpstr>Снегирь</vt:lpstr>
      <vt:lpstr>Игрушки на ёлку</vt:lpstr>
      <vt:lpstr>Осенняя композиция</vt:lpstr>
      <vt:lpstr>Оформление пенала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Рукавичка</dc:title>
  <dc:creator>Vladimir</dc:creator>
  <cp:lastModifiedBy>Vladimir</cp:lastModifiedBy>
  <cp:revision>1</cp:revision>
  <dcterms:created xsi:type="dcterms:W3CDTF">2014-12-09T12:59:36Z</dcterms:created>
  <dcterms:modified xsi:type="dcterms:W3CDTF">2014-12-09T13:08:25Z</dcterms:modified>
</cp:coreProperties>
</file>