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BB78-C41D-48C8-9BD4-DAE82C17B1B7}" type="datetimeFigureOut">
              <a:rPr lang="ru-RU" smtClean="0"/>
              <a:t>28.07.2014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C75B-180A-4521-9651-48FA37064C1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BB78-C41D-48C8-9BD4-DAE82C17B1B7}" type="datetimeFigureOut">
              <a:rPr lang="ru-RU" smtClean="0"/>
              <a:t>28.07.2014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C75B-180A-4521-9651-48FA37064C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BB78-C41D-48C8-9BD4-DAE82C17B1B7}" type="datetimeFigureOut">
              <a:rPr lang="ru-RU" smtClean="0"/>
              <a:t>28.07.2014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C75B-180A-4521-9651-48FA37064C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BB78-C41D-48C8-9BD4-DAE82C17B1B7}" type="datetimeFigureOut">
              <a:rPr lang="ru-RU" smtClean="0"/>
              <a:t>28.07.2014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C75B-180A-4521-9651-48FA37064C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BB78-C41D-48C8-9BD4-DAE82C17B1B7}" type="datetimeFigureOut">
              <a:rPr lang="ru-RU" smtClean="0"/>
              <a:t>28.07.2014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C75B-180A-4521-9651-48FA37064C1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BB78-C41D-48C8-9BD4-DAE82C17B1B7}" type="datetimeFigureOut">
              <a:rPr lang="ru-RU" smtClean="0"/>
              <a:t>28.07.2014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C75B-180A-4521-9651-48FA37064C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BB78-C41D-48C8-9BD4-DAE82C17B1B7}" type="datetimeFigureOut">
              <a:rPr lang="ru-RU" smtClean="0"/>
              <a:t>28.07.2014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C75B-180A-4521-9651-48FA37064C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BB78-C41D-48C8-9BD4-DAE82C17B1B7}" type="datetimeFigureOut">
              <a:rPr lang="ru-RU" smtClean="0"/>
              <a:t>28.07.2014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C75B-180A-4521-9651-48FA37064C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BB78-C41D-48C8-9BD4-DAE82C17B1B7}" type="datetimeFigureOut">
              <a:rPr lang="ru-RU" smtClean="0"/>
              <a:t>28.07.2014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C75B-180A-4521-9651-48FA37064C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BB78-C41D-48C8-9BD4-DAE82C17B1B7}" type="datetimeFigureOut">
              <a:rPr lang="ru-RU" smtClean="0"/>
              <a:t>28.07.2014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C75B-180A-4521-9651-48FA37064C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BB78-C41D-48C8-9BD4-DAE82C17B1B7}" type="datetimeFigureOut">
              <a:rPr lang="ru-RU" smtClean="0"/>
              <a:t>28.07.2014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AB8C75B-180A-4521-9651-48FA37064C1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E5BB78-C41D-48C8-9BD4-DAE82C17B1B7}" type="datetimeFigureOut">
              <a:rPr lang="ru-RU" smtClean="0"/>
              <a:t>28.07.2014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B8C75B-180A-4521-9651-48FA37064C18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youtube.com/watch?v=zjZxgf-JUv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Этическая грамматика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Узнай себя</a:t>
            </a:r>
          </a:p>
          <a:p>
            <a:r>
              <a:rPr lang="ru-RU" dirty="0" smtClean="0"/>
              <a:t>1 класс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МОЁ ИМЯ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661872"/>
          </a:xfrm>
        </p:spPr>
        <p:txBody>
          <a:bodyPr/>
          <a:lstStyle/>
          <a:p>
            <a:pPr lvl="0"/>
            <a:r>
              <a:rPr lang="ru-RU" sz="3600" dirty="0" smtClean="0"/>
              <a:t>Мое имя _______________ </a:t>
            </a:r>
            <a:r>
              <a:rPr lang="ru-RU" sz="3600" dirty="0" smtClean="0"/>
              <a:t>.</a:t>
            </a:r>
          </a:p>
          <a:p>
            <a:pPr lvl="0"/>
            <a:r>
              <a:rPr lang="ru-RU" sz="3600" dirty="0" smtClean="0"/>
              <a:t> </a:t>
            </a:r>
            <a:r>
              <a:rPr lang="ru-RU" sz="3600" dirty="0" smtClean="0"/>
              <a:t>Оно означает ________________.</a:t>
            </a:r>
          </a:p>
          <a:p>
            <a:pPr lvl="0"/>
            <a:r>
              <a:rPr lang="ru-RU" sz="3600" dirty="0" smtClean="0"/>
              <a:t>Мне ________ лет.</a:t>
            </a:r>
          </a:p>
          <a:p>
            <a:pPr lvl="0"/>
            <a:r>
              <a:rPr lang="ru-RU" sz="3600" dirty="0" smtClean="0"/>
              <a:t>Моя любимая игрушка ____________.</a:t>
            </a:r>
          </a:p>
          <a:p>
            <a:pPr lvl="0"/>
            <a:r>
              <a:rPr lang="ru-RU" sz="3600" dirty="0" smtClean="0"/>
              <a:t>У меня есть _________ (брат, сестра).</a:t>
            </a:r>
          </a:p>
          <a:p>
            <a:pPr>
              <a:buNone/>
            </a:pPr>
            <a:r>
              <a:rPr lang="ru-RU" sz="36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Человек</a:t>
            </a:r>
            <a:endParaRPr lang="ru-RU" dirty="0"/>
          </a:p>
        </p:txBody>
      </p:sp>
      <p:pic>
        <p:nvPicPr>
          <p:cNvPr id="4" name="Содержимое 3" descr="чел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0450" y="1935163"/>
            <a:ext cx="7023099" cy="438943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dirty="0" smtClean="0"/>
              <a:t>Внутренний мир человека</a:t>
            </a:r>
            <a:endParaRPr lang="ru-RU" dirty="0"/>
          </a:p>
        </p:txBody>
      </p:sp>
      <p:pic>
        <p:nvPicPr>
          <p:cNvPr id="4" name="Содержимое 3" descr="чел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916832"/>
            <a:ext cx="6309260" cy="4734221"/>
          </a:xfrm>
        </p:spPr>
      </p:pic>
      <p:sp>
        <p:nvSpPr>
          <p:cNvPr id="5" name="Прямоугольник 4"/>
          <p:cNvSpPr/>
          <p:nvPr/>
        </p:nvSpPr>
        <p:spPr>
          <a:xfrm>
            <a:off x="323528" y="1484784"/>
            <a:ext cx="30508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мысли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35896" y="1556792"/>
            <a:ext cx="43337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Поступки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48064" y="2492896"/>
            <a:ext cx="37759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характер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6823" y="2636912"/>
            <a:ext cx="25482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разум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«Скажи наоборот»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Дружный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Злой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Грустный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Тяжёлый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Трудный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Трусливый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Мудрый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Маленький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Сладкий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Тёплый</a:t>
                      </a:r>
                      <a:r>
                        <a:rPr lang="ru-RU" sz="4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www.youtube.com/watch?v=zjZxgf-JUvM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4" name="Содержимое 3" descr="привычки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427984" y="1268760"/>
            <a:ext cx="3744416" cy="545587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</TotalTime>
  <Words>59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Этическая грамматика</vt:lpstr>
      <vt:lpstr>МОЁ ИМЯ</vt:lpstr>
      <vt:lpstr>Человек</vt:lpstr>
      <vt:lpstr>Внутренний мир человека</vt:lpstr>
      <vt:lpstr>Игра «Скажи наоборот»</vt:lpstr>
      <vt:lpstr>http://www.youtube.com/watch?v=zjZxgf-JUvM </vt:lpstr>
    </vt:vector>
  </TitlesOfParts>
  <Company>UralSOFT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Этическая грамматика</dc:title>
  <dc:creator>1</dc:creator>
  <cp:lastModifiedBy>1</cp:lastModifiedBy>
  <cp:revision>4</cp:revision>
  <dcterms:created xsi:type="dcterms:W3CDTF">2014-07-28T17:00:19Z</dcterms:created>
  <dcterms:modified xsi:type="dcterms:W3CDTF">2014-07-28T17:32:57Z</dcterms:modified>
</cp:coreProperties>
</file>