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0" r:id="rId5"/>
    <p:sldId id="271" r:id="rId6"/>
    <p:sldId id="276" r:id="rId7"/>
    <p:sldId id="277" r:id="rId8"/>
    <p:sldId id="258" r:id="rId9"/>
    <p:sldId id="259" r:id="rId10"/>
    <p:sldId id="262" r:id="rId11"/>
    <p:sldId id="264" r:id="rId12"/>
    <p:sldId id="265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6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BB87-0803-4DA2-AB80-C00F3EB5DE61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1D7D-EF9F-450B-90DE-4079D314D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2314600" cy="1440160"/>
          </a:xfrm>
        </p:spPr>
        <p:txBody>
          <a:bodyPr>
            <a:noAutofit/>
          </a:bodyPr>
          <a:lstStyle/>
          <a:p>
            <a:r>
              <a:rPr lang="ru-RU" sz="1400" dirty="0" smtClean="0"/>
              <a:t> Муниципальное бюджетное учреждение</a:t>
            </a:r>
          </a:p>
          <a:p>
            <a:r>
              <a:rPr lang="ru-RU" sz="1400" dirty="0" smtClean="0"/>
              <a:t>« Средняя общеобразовательная школа №  32  с углублённым изучением   отдельных предметов»</a:t>
            </a:r>
            <a:endParaRPr lang="ru-RU" sz="1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9512" y="2708920"/>
            <a:ext cx="2890664" cy="34892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sz="5600" b="1" dirty="0" smtClean="0"/>
              <a:t>Работы выполнили: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          </a:t>
            </a:r>
            <a:r>
              <a:rPr lang="ru-RU" sz="5600" b="1" dirty="0" err="1" smtClean="0"/>
              <a:t>Чабина</a:t>
            </a:r>
            <a:r>
              <a:rPr lang="ru-RU" sz="5600" b="1" dirty="0" smtClean="0"/>
              <a:t>   Мария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           Валерьевна,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           </a:t>
            </a:r>
            <a:r>
              <a:rPr lang="ru-RU" sz="5600" b="1" dirty="0" err="1" smtClean="0"/>
              <a:t>Бабихин</a:t>
            </a:r>
            <a:r>
              <a:rPr lang="ru-RU" sz="5600" b="1" dirty="0" smtClean="0"/>
              <a:t>  Всеволод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           Максимович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           Ученики 3-б класса.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           Руководитель  работы: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           </a:t>
            </a:r>
            <a:r>
              <a:rPr lang="ru-RU" sz="5600" b="1" dirty="0" err="1" smtClean="0"/>
              <a:t>Файзрахманова</a:t>
            </a:r>
            <a:r>
              <a:rPr lang="ru-RU" sz="5600" b="1" dirty="0" smtClean="0"/>
              <a:t> Галина </a:t>
            </a:r>
          </a:p>
          <a:p>
            <a:pPr>
              <a:buNone/>
            </a:pPr>
            <a:r>
              <a:rPr lang="ru-RU" sz="5600" b="1" dirty="0" smtClean="0"/>
              <a:t>         Евгеньевна,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            учитель   начальных классов 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            8-932-600-84-24.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</a:t>
            </a:r>
            <a:r>
              <a:rPr lang="ru-RU" sz="5600" dirty="0" smtClean="0"/>
              <a:t>                                                 </a:t>
            </a:r>
            <a:endParaRPr lang="ru-RU" sz="5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131840" y="188640"/>
            <a:ext cx="5760639" cy="23762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</a:t>
            </a:r>
            <a:r>
              <a:rPr lang="ru-RU" sz="2800" dirty="0" smtClean="0">
                <a:solidFill>
                  <a:srgbClr val="0070C0"/>
                </a:solidFill>
              </a:rPr>
              <a:t>Проект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На Урале мы живём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                     История Храма Петра и Павла</a:t>
            </a:r>
          </a:p>
          <a:p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3" y="2634018"/>
            <a:ext cx="5688632" cy="36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Курс  « Основы мировых религиозных культур и светская этика»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Учитель\Desktop\фото для ГЕ\PB180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41" y="1556792"/>
            <a:ext cx="3820635" cy="2304255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фото для ГЕ\PB18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176464" cy="2232248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фото для ГЕ\PB180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5"/>
            <a:ext cx="3672408" cy="2592288"/>
          </a:xfrm>
          <a:prstGeom prst="rect">
            <a:avLst/>
          </a:prstGeom>
          <a:noFill/>
        </p:spPr>
      </p:pic>
      <p:pic>
        <p:nvPicPr>
          <p:cNvPr id="1029" name="Picture 5" descr="C:\Users\Учитель\Desktop\папка\P11107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4104456" cy="2592288"/>
          </a:xfrm>
          <a:prstGeom prst="rect">
            <a:avLst/>
          </a:prstGeom>
          <a:noFill/>
        </p:spPr>
      </p:pic>
      <p:pic>
        <p:nvPicPr>
          <p:cNvPr id="1030" name="Picture 6" descr="E:\Фото\DSC_09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4"/>
            <a:ext cx="381642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 забудет </a:t>
            </a:r>
            <a:r>
              <a:rPr lang="ru-RU" sz="3100" b="1" dirty="0" smtClean="0">
                <a:solidFill>
                  <a:srgbClr val="FF0000"/>
                </a:solidFill>
              </a:rPr>
              <a:t>наше поколение дорогу к храму. </a:t>
            </a: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Фото\DSC_0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188640"/>
            <a:ext cx="3024336" cy="331236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Дорога к храму- узкая тропинка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Её так трудно , суетясь найти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Но жизнь земная – хрупкая тростинка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Нас вдруг приводит к этому пути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F:\О ХРАМЕ ПЕТРА И ПАВЛА\DSC06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3832788" cy="324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1993 год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            Архитектор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Л. В. Соловьёв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412776"/>
            <a:ext cx="4536504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Фото\DSC_0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60648"/>
            <a:ext cx="4248472" cy="5688632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 descr="F:\О ХРАМЕ ПЕТРА И ПАВЛА\DSC06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24847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048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знакомство с историей храма в честь Святых Первоверховных Апостолов Петра и Павла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примера стойкости в борьбе за  духовно- нравственное возрождение русского народа.</a:t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План Шайтанского завода      </a:t>
            </a:r>
            <a:r>
              <a:rPr lang="ru-RU" sz="2800" dirty="0" smtClean="0">
                <a:solidFill>
                  <a:srgbClr val="FF0000"/>
                </a:solidFill>
              </a:rPr>
              <a:t>Никита Никитич Демидов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4-tub-ru.yandex.net/i?id=68755797-2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248472" cy="5040560"/>
          </a:xfrm>
          <a:prstGeom prst="rect">
            <a:avLst/>
          </a:prstGeom>
          <a:noFill/>
        </p:spPr>
      </p:pic>
      <p:pic>
        <p:nvPicPr>
          <p:cNvPr id="1028" name="Picture 4" descr="http://im7-tub-ru.yandex.net/i?id=127737085-0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816424" cy="5101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Пугачёвские войска на Урале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ic.pics.livejournal.com/sa_burdin/43812381/1865/186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104456" cy="4828009"/>
          </a:xfrm>
          <a:prstGeom prst="rect">
            <a:avLst/>
          </a:prstGeom>
          <a:noFill/>
        </p:spPr>
      </p:pic>
      <p:pic>
        <p:nvPicPr>
          <p:cNvPr id="23558" name="Picture 6" descr="http://im0-tub-ru.yandex.net/i?id=95282817-0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1764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Апрель 1820 год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im0-tub-ru.yandex.net/i?id=217430097-2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1682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Заводовладельцы  </a:t>
            </a:r>
            <a:r>
              <a:rPr lang="ru-RU" b="1" dirty="0" smtClean="0">
                <a:solidFill>
                  <a:srgbClr val="FF0000"/>
                </a:solidFill>
              </a:rPr>
              <a:t>Демидовы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Орлова г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776864" cy="489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1821 год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1340768"/>
            <a:ext cx="7384107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1974 год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99288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152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Слайд 2</vt:lpstr>
      <vt:lpstr>Цель: знакомство с историей храма в честь Святых Первоверховных Апостолов Петра и Павла примера стойкости в борьбе за  духовно- нравственное возрождение русского народа. </vt:lpstr>
      <vt:lpstr>План Шайтанского завода      Никита Никитич Демидов</vt:lpstr>
      <vt:lpstr>Пугачёвские войска на Урале</vt:lpstr>
      <vt:lpstr>Апрель 1820 год</vt:lpstr>
      <vt:lpstr>Заводовладельцы  Демидовы</vt:lpstr>
      <vt:lpstr>1821 год </vt:lpstr>
      <vt:lpstr>1974 год </vt:lpstr>
      <vt:lpstr>Курс  « Основы мировых религиозных культур и светская этика»</vt:lpstr>
      <vt:lpstr>Не забудет наше поколение дорогу к храму. </vt:lpstr>
      <vt:lpstr>1993 год </vt:lpstr>
      <vt:lpstr>Слайд 13</vt:lpstr>
      <vt:lpstr>Слайд 14</vt:lpstr>
      <vt:lpstr>Слайд 15</vt:lpstr>
      <vt:lpstr>видео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48</cp:revision>
  <dcterms:created xsi:type="dcterms:W3CDTF">2013-11-09T08:09:49Z</dcterms:created>
  <dcterms:modified xsi:type="dcterms:W3CDTF">2014-06-24T11:42:15Z</dcterms:modified>
</cp:coreProperties>
</file>