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06C25-7B55-4694-B480-2F41106EF2E8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</dgm:pt>
    <dgm:pt modelId="{B0E29A05-194F-41E1-A258-3CA1AE483627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раз</a:t>
          </a:r>
          <a:endParaRPr lang="ru-RU" dirty="0"/>
        </a:p>
      </dgm:t>
    </dgm:pt>
    <dgm:pt modelId="{294F2C1F-2CB2-4E06-AE8F-D9D963115DC3}" type="parTrans" cxnId="{A71ABA71-7ABE-458F-A806-FCFD22C50ACA}">
      <dgm:prSet/>
      <dgm:spPr/>
      <dgm:t>
        <a:bodyPr/>
        <a:lstStyle/>
        <a:p>
          <a:endParaRPr lang="ru-RU"/>
        </a:p>
      </dgm:t>
    </dgm:pt>
    <dgm:pt modelId="{C4D00886-92BD-4247-826F-CBC6ECC5D99B}" type="sibTrans" cxnId="{A71ABA71-7ABE-458F-A806-FCFD22C50ACA}">
      <dgm:prSet/>
      <dgm:spPr/>
      <dgm:t>
        <a:bodyPr/>
        <a:lstStyle/>
        <a:p>
          <a:endParaRPr lang="ru-RU"/>
        </a:p>
      </dgm:t>
    </dgm:pt>
    <dgm:pt modelId="{C49FCF06-82AD-4AE0-9098-E5C192E97C8A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мин</a:t>
          </a:r>
          <a:endParaRPr lang="ru-RU" dirty="0"/>
        </a:p>
      </dgm:t>
    </dgm:pt>
    <dgm:pt modelId="{444A4870-C906-4989-A7B7-192840A7CDE6}" type="parTrans" cxnId="{BFBEC0B2-BB11-48BB-AAA7-D9777D829720}">
      <dgm:prSet/>
      <dgm:spPr/>
      <dgm:t>
        <a:bodyPr/>
        <a:lstStyle/>
        <a:p>
          <a:endParaRPr lang="ru-RU"/>
        </a:p>
      </dgm:t>
    </dgm:pt>
    <dgm:pt modelId="{19E2674D-F1EF-4251-A47C-C052EE2FFEF6}" type="sibTrans" cxnId="{BFBEC0B2-BB11-48BB-AAA7-D9777D829720}">
      <dgm:prSet/>
      <dgm:spPr/>
      <dgm:t>
        <a:bodyPr/>
        <a:lstStyle/>
        <a:p>
          <a:endParaRPr lang="ru-RU"/>
        </a:p>
      </dgm:t>
    </dgm:pt>
    <dgm:pt modelId="{6FE05A89-1AC6-4E92-82F5-2AD0B0323176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ка</a:t>
          </a:r>
          <a:endParaRPr lang="ru-RU" dirty="0"/>
        </a:p>
      </dgm:t>
    </dgm:pt>
    <dgm:pt modelId="{E4EF6F90-81EF-4436-AD99-F89AD691782B}" type="parTrans" cxnId="{82E988EF-CECB-4252-903B-DCFD5EA5BCF8}">
      <dgm:prSet/>
      <dgm:spPr/>
      <dgm:t>
        <a:bodyPr/>
        <a:lstStyle/>
        <a:p>
          <a:endParaRPr lang="ru-RU"/>
        </a:p>
      </dgm:t>
    </dgm:pt>
    <dgm:pt modelId="{FC6A8B89-7A45-4BDE-8021-8E8DADFCC690}" type="sibTrans" cxnId="{82E988EF-CECB-4252-903B-DCFD5EA5BCF8}">
      <dgm:prSet/>
      <dgm:spPr/>
      <dgm:t>
        <a:bodyPr/>
        <a:lstStyle/>
        <a:p>
          <a:endParaRPr lang="ru-RU"/>
        </a:p>
      </dgm:t>
    </dgm:pt>
    <dgm:pt modelId="{4548347F-19B7-4D67-8D7E-15EBE9AA5FDF}" type="pres">
      <dgm:prSet presAssocID="{6BE06C25-7B55-4694-B480-2F41106EF2E8}" presName="Name0" presStyleCnt="0">
        <dgm:presLayoutVars>
          <dgm:resizeHandles/>
        </dgm:presLayoutVars>
      </dgm:prSet>
      <dgm:spPr/>
    </dgm:pt>
    <dgm:pt modelId="{370A3310-BC51-41F8-8E0D-84512797ACA7}" type="pres">
      <dgm:prSet presAssocID="{B0E29A05-194F-41E1-A258-3CA1AE483627}" presName="text" presStyleLbl="node1" presStyleIdx="0" presStyleCnt="3" custLinFactX="-53922" custLinFactNeighborX="-100000" custLinFactNeighborY="-3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1D253-4613-4CB0-B1E4-184F336B1D06}" type="pres">
      <dgm:prSet presAssocID="{C4D00886-92BD-4247-826F-CBC6ECC5D99B}" presName="space" presStyleCnt="0"/>
      <dgm:spPr/>
    </dgm:pt>
    <dgm:pt modelId="{8040C3B9-4806-49AF-BB6D-A6D1D98A2D77}" type="pres">
      <dgm:prSet presAssocID="{C49FCF06-82AD-4AE0-9098-E5C192E97C8A}" presName="text" presStyleLbl="node1" presStyleIdx="1" presStyleCnt="3" custLinFactY="-6684" custLinFactNeighborX="-7932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EA4C0-E1F6-497D-A9BB-867AB20A2E3B}" type="pres">
      <dgm:prSet presAssocID="{19E2674D-F1EF-4251-A47C-C052EE2FFEF6}" presName="space" presStyleCnt="0"/>
      <dgm:spPr/>
    </dgm:pt>
    <dgm:pt modelId="{2C3E2C93-1927-46F7-9B6A-A6C300F7514B}" type="pres">
      <dgm:prSet presAssocID="{6FE05A89-1AC6-4E92-82F5-2AD0B0323176}" presName="text" presStyleLbl="node1" presStyleIdx="2" presStyleCnt="3" custLinFactY="-7220" custLinFactNeighborX="-566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E988EF-CECB-4252-903B-DCFD5EA5BCF8}" srcId="{6BE06C25-7B55-4694-B480-2F41106EF2E8}" destId="{6FE05A89-1AC6-4E92-82F5-2AD0B0323176}" srcOrd="2" destOrd="0" parTransId="{E4EF6F90-81EF-4436-AD99-F89AD691782B}" sibTransId="{FC6A8B89-7A45-4BDE-8021-8E8DADFCC690}"/>
    <dgm:cxn modelId="{588F616C-E58E-4AB4-901F-29266AEF877D}" type="presOf" srcId="{6BE06C25-7B55-4694-B480-2F41106EF2E8}" destId="{4548347F-19B7-4D67-8D7E-15EBE9AA5FDF}" srcOrd="0" destOrd="0" presId="urn:diagrams.loki3.com/VaryingWidthList+Icon"/>
    <dgm:cxn modelId="{F80271AE-6CFB-45F6-8836-0776D8F09C0E}" type="presOf" srcId="{B0E29A05-194F-41E1-A258-3CA1AE483627}" destId="{370A3310-BC51-41F8-8E0D-84512797ACA7}" srcOrd="0" destOrd="0" presId="urn:diagrams.loki3.com/VaryingWidthList+Icon"/>
    <dgm:cxn modelId="{2656493E-38A0-4111-B635-76BC383EB4E6}" type="presOf" srcId="{6FE05A89-1AC6-4E92-82F5-2AD0B0323176}" destId="{2C3E2C93-1927-46F7-9B6A-A6C300F7514B}" srcOrd="0" destOrd="0" presId="urn:diagrams.loki3.com/VaryingWidthList+Icon"/>
    <dgm:cxn modelId="{A71ABA71-7ABE-458F-A806-FCFD22C50ACA}" srcId="{6BE06C25-7B55-4694-B480-2F41106EF2E8}" destId="{B0E29A05-194F-41E1-A258-3CA1AE483627}" srcOrd="0" destOrd="0" parTransId="{294F2C1F-2CB2-4E06-AE8F-D9D963115DC3}" sibTransId="{C4D00886-92BD-4247-826F-CBC6ECC5D99B}"/>
    <dgm:cxn modelId="{42339153-8BBF-45D8-A522-093203E97793}" type="presOf" srcId="{C49FCF06-82AD-4AE0-9098-E5C192E97C8A}" destId="{8040C3B9-4806-49AF-BB6D-A6D1D98A2D77}" srcOrd="0" destOrd="0" presId="urn:diagrams.loki3.com/VaryingWidthList+Icon"/>
    <dgm:cxn modelId="{BFBEC0B2-BB11-48BB-AAA7-D9777D829720}" srcId="{6BE06C25-7B55-4694-B480-2F41106EF2E8}" destId="{C49FCF06-82AD-4AE0-9098-E5C192E97C8A}" srcOrd="1" destOrd="0" parTransId="{444A4870-C906-4989-A7B7-192840A7CDE6}" sibTransId="{19E2674D-F1EF-4251-A47C-C052EE2FFEF6}"/>
    <dgm:cxn modelId="{E4E5FCDC-53BD-4305-9721-D39AD0F60EF9}" type="presParOf" srcId="{4548347F-19B7-4D67-8D7E-15EBE9AA5FDF}" destId="{370A3310-BC51-41F8-8E0D-84512797ACA7}" srcOrd="0" destOrd="0" presId="urn:diagrams.loki3.com/VaryingWidthList+Icon"/>
    <dgm:cxn modelId="{1E60CF25-BDD8-4161-8D47-F2B64038DC8E}" type="presParOf" srcId="{4548347F-19B7-4D67-8D7E-15EBE9AA5FDF}" destId="{2EF1D253-4613-4CB0-B1E4-184F336B1D06}" srcOrd="1" destOrd="0" presId="urn:diagrams.loki3.com/VaryingWidthList+Icon"/>
    <dgm:cxn modelId="{B3261C1A-4A71-44BF-BFA5-D3A3E2A2419C}" type="presParOf" srcId="{4548347F-19B7-4D67-8D7E-15EBE9AA5FDF}" destId="{8040C3B9-4806-49AF-BB6D-A6D1D98A2D77}" srcOrd="2" destOrd="0" presId="urn:diagrams.loki3.com/VaryingWidthList+Icon"/>
    <dgm:cxn modelId="{70717FBA-0ABC-4B0E-962C-8CF1FC7943F6}" type="presParOf" srcId="{4548347F-19B7-4D67-8D7E-15EBE9AA5FDF}" destId="{0D5EA4C0-E1F6-497D-A9BB-867AB20A2E3B}" srcOrd="3" destOrd="0" presId="urn:diagrams.loki3.com/VaryingWidthList+Icon"/>
    <dgm:cxn modelId="{06DDDD66-0439-450B-9222-621F9C14BEF3}" type="presParOf" srcId="{4548347F-19B7-4D67-8D7E-15EBE9AA5FDF}" destId="{2C3E2C93-1927-46F7-9B6A-A6C300F7514B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A3310-BC51-41F8-8E0D-84512797ACA7}">
      <dsp:nvSpPr>
        <dsp:cNvPr id="0" name=""/>
        <dsp:cNvSpPr/>
      </dsp:nvSpPr>
      <dsp:spPr>
        <a:xfrm>
          <a:off x="0" y="0"/>
          <a:ext cx="1845000" cy="1309687"/>
        </a:xfrm>
        <a:prstGeom prst="rect">
          <a:avLst/>
        </a:prstGeom>
        <a:solidFill>
          <a:schemeClr val="accent5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раз</a:t>
          </a:r>
          <a:endParaRPr lang="ru-RU" sz="6500" kern="1200" dirty="0"/>
        </a:p>
      </dsp:txBody>
      <dsp:txXfrm>
        <a:off x="0" y="0"/>
        <a:ext cx="1845000" cy="1309687"/>
      </dsp:txXfrm>
    </dsp:sp>
    <dsp:sp modelId="{8040C3B9-4806-49AF-BB6D-A6D1D98A2D77}">
      <dsp:nvSpPr>
        <dsp:cNvPr id="0" name=""/>
        <dsp:cNvSpPr/>
      </dsp:nvSpPr>
      <dsp:spPr>
        <a:xfrm>
          <a:off x="370889" y="1224132"/>
          <a:ext cx="2070000" cy="1309687"/>
        </a:xfrm>
        <a:prstGeom prst="rect">
          <a:avLst/>
        </a:prstGeom>
        <a:solidFill>
          <a:schemeClr val="accent5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мин</a:t>
          </a:r>
          <a:endParaRPr lang="ru-RU" sz="6500" kern="1200" dirty="0"/>
        </a:p>
      </dsp:txBody>
      <dsp:txXfrm>
        <a:off x="370889" y="1224132"/>
        <a:ext cx="2070000" cy="1309687"/>
      </dsp:txXfrm>
    </dsp:sp>
    <dsp:sp modelId="{2C3E2C93-1927-46F7-9B6A-A6C300F7514B}">
      <dsp:nvSpPr>
        <dsp:cNvPr id="0" name=""/>
        <dsp:cNvSpPr/>
      </dsp:nvSpPr>
      <dsp:spPr>
        <a:xfrm>
          <a:off x="1632247" y="2592284"/>
          <a:ext cx="1327500" cy="1309687"/>
        </a:xfrm>
        <a:prstGeom prst="rect">
          <a:avLst/>
        </a:prstGeom>
        <a:solidFill>
          <a:schemeClr val="accent5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ка</a:t>
          </a:r>
          <a:endParaRPr lang="ru-RU" sz="6500" kern="1200" dirty="0"/>
        </a:p>
      </dsp:txBody>
      <dsp:txXfrm>
        <a:off x="1632247" y="2592284"/>
        <a:ext cx="1327500" cy="1309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razvivai.by/gid/img/teach_to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710720" cy="458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D3F7-51C4-47A9-BB08-AB9BBD63E9B7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295-1F7D-490C-AE4E-0B564859DC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03648" y="376518"/>
            <a:ext cx="7578987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600"/>
              </a:spcBef>
              <a:spcAft>
                <a:spcPts val="1080"/>
              </a:spcAft>
            </a:pPr>
            <a:r>
              <a:rPr lang="ru-RU" sz="6600" b="1" dirty="0" smtClean="0">
                <a:effectLst/>
                <a:latin typeface="Times New Roman"/>
                <a:ea typeface="Times New Roman"/>
                <a:cs typeface="Times New Roman"/>
              </a:rPr>
              <a:t>«Кто ничего не изучает, тот вечно хнычет и скучает»</a:t>
            </a:r>
            <a:r>
              <a:rPr lang="ru-RU" sz="6600" b="1" baseline="0" dirty="0" smtClean="0">
                <a:effectLst/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6600" b="1" dirty="0" smtClean="0">
                <a:effectLst/>
                <a:latin typeface="Times New Roman"/>
                <a:ea typeface="Times New Roman"/>
                <a:cs typeface="Times New Roman"/>
              </a:rPr>
              <a:t>                       (Р. </a:t>
            </a:r>
            <a:r>
              <a:rPr lang="ru-RU" sz="6600" b="1" dirty="0" err="1" smtClean="0">
                <a:effectLst/>
                <a:latin typeface="Times New Roman"/>
                <a:ea typeface="Times New Roman"/>
                <a:cs typeface="Times New Roman"/>
              </a:rPr>
              <a:t>Сеф</a:t>
            </a:r>
            <a:r>
              <a:rPr lang="ru-RU" sz="6600" b="1" dirty="0" smtClean="0">
                <a:effectLst/>
                <a:latin typeface="Times New Roman"/>
                <a:ea typeface="Times New Roman"/>
                <a:cs typeface="Times New Roman"/>
              </a:rPr>
              <a:t>)</a:t>
            </a:r>
            <a:endParaRPr lang="ru-RU" sz="5400" b="1" dirty="0">
              <a:effectLst/>
              <a:latin typeface="+mn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33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D3F7-51C4-47A9-BB08-AB9BBD63E9B7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295-1F7D-490C-AE4E-0B564859DC06}" type="slidenum">
              <a:rPr lang="ru-RU" smtClean="0"/>
              <a:t>‹#›</a:t>
            </a:fld>
            <a:endParaRPr lang="ru-RU"/>
          </a:p>
        </p:txBody>
      </p:sp>
      <p:pic>
        <p:nvPicPr>
          <p:cNvPr id="9218" name="Picture 2" descr="http://annsite.at.ua/498322ae77c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797828" cy="319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3dipe.com/uploads/images/00/00/12/2012/05/28/7dc4655d2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0" y="3670226"/>
            <a:ext cx="3960811" cy="297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g0.liveinternet.ru/images/attach/c/5/93/951/93951642_292866b3f045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64611"/>
            <a:ext cx="4309120" cy="308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8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2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D3F7-51C4-47A9-BB08-AB9BBD63E9B7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295-1F7D-490C-AE4E-0B564859DC06}" type="slidenum">
              <a:rPr lang="ru-RU" smtClean="0"/>
              <a:t>‹#›</a:t>
            </a:fld>
            <a:endParaRPr lang="ru-RU"/>
          </a:p>
        </p:txBody>
      </p:sp>
      <p:pic>
        <p:nvPicPr>
          <p:cNvPr id="10242" name="Picture 2" descr="http://www.phototopic.ru/imagepost/pen/9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600400" cy="32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grt.ru/components/com_virtuemart/shop_image/product/slp036-rd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77" y="158729"/>
            <a:ext cx="3264810" cy="326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mg.4pk.ru/300x300/images/29/8456129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3645023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www.lantorg.by/images/product-price/vedro3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49" y="3645023"/>
            <a:ext cx="2899865" cy="307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021133" y="3187648"/>
            <a:ext cx="42963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/>
              <a:t>Что</a:t>
            </a:r>
            <a:r>
              <a:rPr lang="ru-RU" sz="4000" b="1" dirty="0" smtClean="0"/>
              <a:t> </a:t>
            </a:r>
            <a:r>
              <a:rPr lang="ru-RU" sz="6000" b="1" dirty="0" smtClean="0"/>
              <a:t>лишнее</a:t>
            </a:r>
            <a:r>
              <a:rPr lang="ru-RU" sz="4000" b="1" dirty="0" smtClean="0"/>
              <a:t>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1661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www.johnbartlitengineeringdiscourse.com/wp-content/uploads/2012/11/Wind-cloud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126" y="3512150"/>
            <a:ext cx="4693001" cy="309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D3F7-51C4-47A9-BB08-AB9BBD63E9B7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295-1F7D-490C-AE4E-0B564859DC06}" type="slidenum">
              <a:rPr lang="ru-RU" smtClean="0"/>
              <a:t>‹#›</a:t>
            </a:fld>
            <a:endParaRPr lang="ru-RU"/>
          </a:p>
        </p:txBody>
      </p:sp>
      <p:pic>
        <p:nvPicPr>
          <p:cNvPr id="11266" name="Picture 2" descr="http://shop.firma-gamma.ru/images/4/b/g802528278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6" y="26064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plast.me/uploads/posts/2009-07/1248198705_images_plasticine0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142"/>
            <a:ext cx="2841104" cy="355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mg0.liveinternet.ru/images/attach/c/0/45/313/45313952_94b8226118572995f7e7e2180659a169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6" y="3692522"/>
            <a:ext cx="3878900" cy="291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18" y="2627312"/>
            <a:ext cx="484028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15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D3F7-51C4-47A9-BB08-AB9BBD63E9B7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295-1F7D-490C-AE4E-0B564859DC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-66449" y="1844824"/>
            <a:ext cx="9276899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</a:t>
            </a:r>
            <a:r>
              <a:rPr lang="ru-RU" sz="6000" b="1" cap="none" spc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за внимание! </a:t>
            </a:r>
          </a:p>
          <a:p>
            <a:pPr algn="ctr"/>
            <a:r>
              <a:rPr lang="ru-RU" sz="6600" b="1" cap="none" spc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Удачи!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904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D3F7-51C4-47A9-BB08-AB9BBD63E9B7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295-1F7D-490C-AE4E-0B564859DC06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41715287"/>
              </p:ext>
            </p:extLst>
          </p:nvPr>
        </p:nvGraphicFramePr>
        <p:xfrm>
          <a:off x="3347864" y="548681"/>
          <a:ext cx="4608512" cy="5625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6991"/>
                <a:gridCol w="1097265"/>
                <a:gridCol w="1206991"/>
                <a:gridCol w="1097265"/>
              </a:tblGrid>
              <a:tr h="144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4400" dirty="0">
                        <a:effectLst/>
                        <a:latin typeface="Calibri"/>
                      </a:endParaRPr>
                    </a:p>
                  </a:txBody>
                  <a:tcPr marL="66675" marR="66675" marT="66675" marB="6667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4400">
                        <a:effectLst/>
                        <a:latin typeface="Calibri"/>
                      </a:endParaRPr>
                    </a:p>
                  </a:txBody>
                  <a:tcPr marL="66675" marR="66675" marT="66675" marB="6667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7200" b="0" dirty="0">
                          <a:solidFill>
                            <a:schemeClr val="tx1"/>
                          </a:solidFill>
                          <a:effectLst/>
                        </a:rPr>
                        <a:t>Л</a:t>
                      </a:r>
                      <a:endParaRPr lang="ru-RU" sz="4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7200" b="0" dirty="0">
                          <a:solidFill>
                            <a:schemeClr val="tx1"/>
                          </a:solidFill>
                          <a:effectLst/>
                        </a:rPr>
                        <a:t>Ь</a:t>
                      </a:r>
                      <a:endParaRPr lang="ru-RU" sz="4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>
                          <a:effectLst/>
                        </a:rPr>
                        <a:t>  </a:t>
                      </a:r>
                      <a:endParaRPr lang="ru-RU" sz="4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>
                          <a:effectLst/>
                        </a:rPr>
                        <a:t> </a:t>
                      </a:r>
                      <a:endParaRPr lang="ru-RU" sz="4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7200" dirty="0">
                          <a:effectLst/>
                        </a:rPr>
                        <a:t>Л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7200" dirty="0">
                          <a:effectLst/>
                        </a:rPr>
                        <a:t>Ь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99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>
                          <a:effectLst/>
                        </a:rPr>
                        <a:t> </a:t>
                      </a:r>
                      <a:endParaRPr lang="ru-RU" sz="4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>
                          <a:effectLst/>
                        </a:rPr>
                        <a:t> 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7200" dirty="0">
                          <a:effectLst/>
                        </a:rPr>
                        <a:t>Л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7200" dirty="0">
                          <a:effectLst/>
                        </a:rPr>
                        <a:t>Ь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>
                          <a:effectLst/>
                        </a:rPr>
                        <a:t> </a:t>
                      </a:r>
                      <a:endParaRPr lang="ru-RU" sz="4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>
                          <a:effectLst/>
                        </a:rPr>
                        <a:t> 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7200" dirty="0">
                          <a:effectLst/>
                        </a:rPr>
                        <a:t>Л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7200" dirty="0">
                          <a:effectLst/>
                        </a:rPr>
                        <a:t>Ь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Схема 13"/>
          <p:cNvGraphicFramePr/>
          <p:nvPr userDrawn="1">
            <p:extLst>
              <p:ext uri="{D42A27DB-BD31-4B8C-83A1-F6EECF244321}">
                <p14:modId xmlns:p14="http://schemas.microsoft.com/office/powerpoint/2010/main" val="4102969905"/>
              </p:ext>
            </p:extLst>
          </p:nvPr>
        </p:nvGraphicFramePr>
        <p:xfrm>
          <a:off x="251520" y="7647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372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4" grpId="1">
        <p:bldAsOne/>
      </p:bldGraphic>
      <p:bldGraphic spid="14" grpId="2">
        <p:bldAsOne/>
      </p:bldGraphic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D3F7-51C4-47A9-BB08-AB9BBD63E9B7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295-1F7D-490C-AE4E-0B564859DC06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667"/>
            <a:ext cx="5976663" cy="635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19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D3F7-51C4-47A9-BB08-AB9BBD63E9B7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295-1F7D-490C-AE4E-0B564859DC06}" type="slidenum">
              <a:rPr lang="ru-RU" smtClean="0"/>
              <a:t>‹#›</a:t>
            </a:fld>
            <a:endParaRPr lang="ru-RU"/>
          </a:p>
        </p:txBody>
      </p:sp>
      <p:pic>
        <p:nvPicPr>
          <p:cNvPr id="3074" name="Picture 2" descr="http://www.edu.cap.ru/home/3723/image/malvina/malvin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6906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91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D3F7-51C4-47A9-BB08-AB9BBD63E9B7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295-1F7D-490C-AE4E-0B564859DC06}" type="slidenum">
              <a:rPr lang="ru-RU" smtClean="0"/>
              <a:t>‹#›</a:t>
            </a:fld>
            <a:endParaRPr lang="ru-RU"/>
          </a:p>
        </p:txBody>
      </p:sp>
      <p:pic>
        <p:nvPicPr>
          <p:cNvPr id="4098" name="Picture 2" descr="http://vibirai.ru/image/527871.w64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8199"/>
            <a:ext cx="8640960" cy="565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61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D3F7-51C4-47A9-BB08-AB9BBD63E9B7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295-1F7D-490C-AE4E-0B564859DC06}" type="slidenum">
              <a:rPr lang="ru-RU" smtClean="0"/>
              <a:t>‹#›</a:t>
            </a:fld>
            <a:endParaRPr lang="ru-RU"/>
          </a:p>
        </p:txBody>
      </p:sp>
      <p:pic>
        <p:nvPicPr>
          <p:cNvPr id="5122" name="Picture 2" descr="http://s56.radikal.ru/i153/0910/79/610e9ffc901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75" y="116632"/>
            <a:ext cx="8402571" cy="571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0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D3F7-51C4-47A9-BB08-AB9BBD63E9B7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295-1F7D-490C-AE4E-0B564859DC06}" type="slidenum">
              <a:rPr lang="ru-RU" smtClean="0"/>
              <a:t>‹#›</a:t>
            </a:fld>
            <a:endParaRPr lang="ru-RU"/>
          </a:p>
        </p:txBody>
      </p:sp>
      <p:pic>
        <p:nvPicPr>
          <p:cNvPr id="6146" name="Picture 2" descr="http://img1.liveinternet.ru/images/attach/c/2/67/763/67763758_a21eaa23ec8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6525"/>
            <a:ext cx="4657725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59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D3F7-51C4-47A9-BB08-AB9BBD63E9B7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295-1F7D-490C-AE4E-0B564859DC06}" type="slidenum">
              <a:rPr lang="ru-RU" smtClean="0"/>
              <a:t>‹#›</a:t>
            </a:fld>
            <a:endParaRPr lang="ru-RU"/>
          </a:p>
        </p:txBody>
      </p:sp>
      <p:pic>
        <p:nvPicPr>
          <p:cNvPr id="7170" name="Picture 2" descr="http://stat18.privet.ru/lr/0a22096e9871460084a61bb9526e2bc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48" y="-174059"/>
            <a:ext cx="5653405" cy="70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52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go2.imgsmail.ru/imgpreview?key=700c789c9a2193ba&amp;mb=imgdb_preview_103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22" y="2852936"/>
            <a:ext cx="3738018" cy="381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D3F7-51C4-47A9-BB08-AB9BBD63E9B7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8295-1F7D-490C-AE4E-0B564859DC06}" type="slidenum">
              <a:rPr lang="ru-RU" smtClean="0"/>
              <a:t>‹#›</a:t>
            </a:fld>
            <a:endParaRPr lang="ru-RU"/>
          </a:p>
        </p:txBody>
      </p:sp>
      <p:pic>
        <p:nvPicPr>
          <p:cNvPr id="8194" name="Picture 2" descr="http://go4.imgsmail.ru/imgpreview?key=613bde90064e4ddf&amp;mb=imgdb_preview_189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8" y="332656"/>
            <a:ext cx="320103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900igr.net/Detskie_prezentatsii/Biologija.Eda/Orekhi_1.files/slide0015_image017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42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48681"/>
            <a:ext cx="8219256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Клуб</a:t>
            </a:r>
          </a:p>
          <a:p>
            <a:pPr lvl="1"/>
            <a:r>
              <a:rPr lang="ru-RU" dirty="0" smtClean="0"/>
              <a:t>Весёлых</a:t>
            </a:r>
          </a:p>
          <a:p>
            <a:pPr lvl="2"/>
            <a:r>
              <a:rPr lang="ru-RU" dirty="0" smtClean="0"/>
              <a:t>Находчивых</a:t>
            </a:r>
          </a:p>
          <a:p>
            <a:pPr lvl="2"/>
            <a:r>
              <a:rPr lang="ru-RU" dirty="0" smtClean="0"/>
              <a:t>      математиков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BD3F7-51C4-47A9-BB08-AB9BBD63E9B7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8295-1F7D-490C-AE4E-0B564859D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08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" grpI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6000" kern="1200">
          <a:solidFill>
            <a:srgbClr val="FF0000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6000" kern="1200">
          <a:solidFill>
            <a:srgbClr val="FF0000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6600" kern="1200" baseline="0"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03648" y="548680"/>
            <a:ext cx="6400800" cy="1752600"/>
          </a:xfrm>
        </p:spPr>
        <p:txBody>
          <a:bodyPr/>
          <a:lstStyle/>
          <a:p>
            <a:r>
              <a:rPr lang="ru-RU" dirty="0" smtClean="0"/>
              <a:t>Клуб</a:t>
            </a:r>
          </a:p>
          <a:p>
            <a:r>
              <a:rPr lang="ru-RU" dirty="0" smtClean="0"/>
              <a:t>Весёлых </a:t>
            </a:r>
          </a:p>
          <a:p>
            <a:r>
              <a:rPr lang="ru-RU" dirty="0" smtClean="0"/>
              <a:t>Находчивых</a:t>
            </a:r>
          </a:p>
          <a:p>
            <a:r>
              <a:rPr lang="ru-RU" dirty="0" smtClean="0"/>
              <a:t>Математиков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3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2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7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629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82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2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4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39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6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9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7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6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3D5D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174</TotalTime>
  <Words>4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2014-12-17T10:05:38Z</dcterms:created>
  <dcterms:modified xsi:type="dcterms:W3CDTF">2014-12-17T14:29:23Z</dcterms:modified>
</cp:coreProperties>
</file>