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E8AD4E-F0A1-4029-8D40-529338C39DC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879471-75AB-4BA0-A851-D8CC519C3B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6188" y="2967335"/>
            <a:ext cx="6891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Звездный час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38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49202" cy="24871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89864"/>
            <a:ext cx="2114550" cy="20630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930375"/>
            <a:ext cx="74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</a:t>
            </a:r>
            <a:endParaRPr lang="ru-RU" sz="5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999"/>
            <a:ext cx="1453319" cy="19150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213285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38" y="2963853"/>
            <a:ext cx="2457451" cy="15478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4408" y="407707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725144"/>
            <a:ext cx="1872208" cy="18722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8344" y="61653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4" y="4946873"/>
            <a:ext cx="19050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5949280"/>
            <a:ext cx="24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1" y="3001953"/>
            <a:ext cx="19050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0722" y="4077072"/>
            <a:ext cx="499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9" y="4998164"/>
            <a:ext cx="22860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7704" y="6165304"/>
            <a:ext cx="54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6320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15952" cy="19660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601306"/>
            <a:ext cx="2143125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1647825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28" y="2996952"/>
            <a:ext cx="19050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17907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575422"/>
            <a:ext cx="2467372" cy="18505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6" y="4786311"/>
            <a:ext cx="2124075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70080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844824"/>
            <a:ext cx="56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203005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429309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74868" y="594396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943967"/>
            <a:ext cx="459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94396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3" y="2864346"/>
            <a:ext cx="2105025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386104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601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4628" y="2967335"/>
            <a:ext cx="7274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 О К Р Д Х О С 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297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613" y="2492896"/>
            <a:ext cx="4200467" cy="887412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124340"/>
            <a:ext cx="4104456" cy="9233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сентябрь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852936"/>
            <a:ext cx="4032448" cy="9233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ноябрь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797152"/>
            <a:ext cx="4320480" cy="9233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октябрь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586005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314601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945" y="508518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8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782 -0.3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124744"/>
            <a:ext cx="4320480" cy="830997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красный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54024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780928"/>
            <a:ext cx="4248472" cy="9233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жёлтый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314096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581128"/>
            <a:ext cx="4824536" cy="9233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оранжевый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486916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1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1181 -0.2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ВТОРОКЛАССНИК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3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FFFF00"/>
                </a:solidFill>
              </a:rPr>
              <a:t>Звездный час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0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42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ВТОРОКЛАССНИК</vt:lpstr>
      <vt:lpstr>Звездный час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УРА</dc:creator>
  <cp:lastModifiedBy>УРА</cp:lastModifiedBy>
  <cp:revision>9</cp:revision>
  <dcterms:created xsi:type="dcterms:W3CDTF">2014-08-02T07:07:03Z</dcterms:created>
  <dcterms:modified xsi:type="dcterms:W3CDTF">2014-08-02T07:58:21Z</dcterms:modified>
</cp:coreProperties>
</file>