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71" r:id="rId6"/>
    <p:sldId id="259" r:id="rId7"/>
    <p:sldId id="260" r:id="rId8"/>
    <p:sldId id="265" r:id="rId9"/>
    <p:sldId id="263" r:id="rId10"/>
    <p:sldId id="272" r:id="rId11"/>
    <p:sldId id="269" r:id="rId12"/>
    <p:sldId id="273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0DB6-C20C-4DB7-8980-78373B1D3EC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8813-5383-4D43-8F6C-AEE2985CD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F99ED8-5F62-44D4-94CC-C978F18C5F3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6000F4-7832-4364-931F-76D342B3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Развитие умения ставить знаки препинания в простом предложении</a:t>
            </a:r>
            <a:r>
              <a:rPr lang="en-US" dirty="0" smtClean="0"/>
              <a:t>,</a:t>
            </a:r>
            <a:r>
              <a:rPr lang="ru-RU" dirty="0" smtClean="0"/>
              <a:t> в сложном и в предложениях с прямой речью.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Мои рисунки\img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150718" y="-398261"/>
            <a:ext cx="4962660" cy="6978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Осенние листья ложатся на землю медленно</a:t>
            </a:r>
            <a:r>
              <a:rPr lang="en-US" dirty="0" smtClean="0"/>
              <a:t>,</a:t>
            </a:r>
            <a:r>
              <a:rPr lang="ru-RU" dirty="0" smtClean="0"/>
              <a:t>тихо</a:t>
            </a:r>
            <a:r>
              <a:rPr lang="en-US" dirty="0" smtClean="0"/>
              <a:t>,</a:t>
            </a:r>
            <a:r>
              <a:rPr lang="ru-RU" dirty="0" smtClean="0"/>
              <a:t>печально.</a:t>
            </a:r>
          </a:p>
          <a:p>
            <a:r>
              <a:rPr lang="ru-RU" dirty="0" smtClean="0"/>
              <a:t>В открытые колодцы попадают пыль</a:t>
            </a:r>
            <a:r>
              <a:rPr lang="en-US" dirty="0" smtClean="0"/>
              <a:t>,</a:t>
            </a:r>
            <a:r>
              <a:rPr lang="ru-RU" dirty="0" smtClean="0"/>
              <a:t> сор</a:t>
            </a:r>
            <a:r>
              <a:rPr lang="en-US" dirty="0" smtClean="0"/>
              <a:t>,</a:t>
            </a:r>
            <a:r>
              <a:rPr lang="ru-RU" dirty="0" smtClean="0"/>
              <a:t> грязь.</a:t>
            </a:r>
          </a:p>
          <a:p>
            <a:r>
              <a:rPr lang="ru-RU" dirty="0" smtClean="0"/>
              <a:t>Зимой лось объедает осиновую кору ветки</a:t>
            </a:r>
            <a:r>
              <a:rPr lang="en-US" dirty="0" smtClean="0"/>
              <a:t>,</a:t>
            </a:r>
            <a:r>
              <a:rPr lang="ru-RU" dirty="0" smtClean="0"/>
              <a:t> а летом он ест болотные травы.</a:t>
            </a:r>
          </a:p>
          <a:p>
            <a:r>
              <a:rPr lang="ru-RU" dirty="0" smtClean="0"/>
              <a:t>Незнакомец произнёс: « Вот мы и дома».</a:t>
            </a:r>
          </a:p>
          <a:p>
            <a:r>
              <a:rPr lang="ru-RU" dirty="0" err="1" smtClean="0"/>
              <a:t>Волчишка</a:t>
            </a:r>
            <a:r>
              <a:rPr lang="ru-RU" dirty="0" smtClean="0"/>
              <a:t> вылез</a:t>
            </a:r>
            <a:r>
              <a:rPr lang="en-US" dirty="0" smtClean="0"/>
              <a:t>,</a:t>
            </a:r>
            <a:r>
              <a:rPr lang="ru-RU" dirty="0" smtClean="0"/>
              <a:t>осмотрелся</a:t>
            </a:r>
            <a:r>
              <a:rPr lang="en-US" dirty="0" smtClean="0"/>
              <a:t>,</a:t>
            </a:r>
            <a:r>
              <a:rPr lang="ru-RU" dirty="0" smtClean="0"/>
              <a:t> походил</a:t>
            </a:r>
            <a:r>
              <a:rPr lang="en-US" dirty="0" smtClean="0"/>
              <a:t>,</a:t>
            </a:r>
            <a:r>
              <a:rPr lang="ru-RU" dirty="0" smtClean="0"/>
              <a:t> понюхал</a:t>
            </a:r>
            <a:r>
              <a:rPr lang="en-US" dirty="0" smtClean="0"/>
              <a:t>,</a:t>
            </a:r>
            <a:r>
              <a:rPr lang="ru-RU" dirty="0" smtClean="0"/>
              <a:t> сел</a:t>
            </a:r>
            <a:r>
              <a:rPr lang="en-US" dirty="0" smtClean="0"/>
              <a:t>,</a:t>
            </a:r>
            <a:r>
              <a:rPr lang="ru-RU" dirty="0" smtClean="0"/>
              <a:t>завыл.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Администратор\Мои документы\Мои рисунки\img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57232"/>
            <a:ext cx="8001056" cy="4842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жалу</a:t>
            </a:r>
            <a:r>
              <a:rPr lang="ru-RU" sz="4000" dirty="0" smtClean="0">
                <a:solidFill>
                  <a:srgbClr val="00B050"/>
                </a:solidFill>
              </a:rPr>
              <a:t>й</a:t>
            </a:r>
            <a:r>
              <a:rPr lang="ru-RU" sz="4000" dirty="0" smtClean="0"/>
              <a:t>ста</a:t>
            </a:r>
          </a:p>
          <a:p>
            <a:pPr algn="ctr"/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вал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лмазный</a:t>
            </a:r>
          </a:p>
          <a:p>
            <a:pPr algn="ctr"/>
            <a:r>
              <a:rPr lang="ru-RU" sz="4000" dirty="0" smtClean="0"/>
              <a:t>ф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нтастика</a:t>
            </a:r>
          </a:p>
          <a:p>
            <a:pPr algn="ctr"/>
            <a:r>
              <a:rPr lang="ru-RU" sz="4000" dirty="0" smtClean="0"/>
              <a:t>тр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вожный</a:t>
            </a:r>
          </a:p>
          <a:p>
            <a:pPr algn="ctr"/>
            <a:r>
              <a:rPr lang="ru-RU" sz="4000" dirty="0" smtClean="0"/>
              <a:t>ц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татный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1142985"/>
          <a:ext cx="7858180" cy="3929090"/>
        </p:xfrm>
        <a:graphic>
          <a:graphicData uri="http://schemas.openxmlformats.org/drawingml/2006/table">
            <a:tbl>
              <a:tblPr/>
              <a:tblGrid>
                <a:gridCol w="1309560"/>
                <a:gridCol w="1309560"/>
                <a:gridCol w="1309560"/>
                <a:gridCol w="1309560"/>
                <a:gridCol w="1309560"/>
                <a:gridCol w="1310380"/>
              </a:tblGrid>
              <a:tr h="1571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Словарная работа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Запись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цитаты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Работа со схемой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Упр.98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Calibri"/>
                          <a:ea typeface="Calibri"/>
                          <a:cs typeface="Times New Roman"/>
                        </a:rPr>
                        <a:t>Графичес-кий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диктант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Моё участие в работе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48399"/>
            <a:ext cx="6478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3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Самооценка ученика________________________________________________________________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 слово.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   </a:t>
            </a:r>
            <a:r>
              <a:rPr lang="ru-RU" dirty="0" smtClean="0"/>
              <a:t>-  </a:t>
            </a:r>
            <a:r>
              <a:rPr lang="ru-RU" sz="6000" dirty="0" smtClean="0"/>
              <a:t>точная дословная выдержка из какого-нибудь текста</a:t>
            </a:r>
            <a:r>
              <a:rPr lang="en-US" sz="6000" dirty="0" smtClean="0"/>
              <a:t>,</a:t>
            </a:r>
            <a:r>
              <a:rPr lang="ru-RU" sz="6000" dirty="0" smtClean="0"/>
              <a:t> высказывания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( толковый словарь С.И. Ожегова)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ЦИТАТА</a:t>
            </a:r>
            <a:r>
              <a:rPr lang="ru-RU" sz="4000" dirty="0" smtClean="0"/>
              <a:t>-  точная дословная выдержка из какого-нибудь текста</a:t>
            </a:r>
            <a:r>
              <a:rPr lang="en-US" sz="4000" dirty="0" smtClean="0"/>
              <a:t>,</a:t>
            </a:r>
            <a:r>
              <a:rPr lang="ru-RU" sz="4000" dirty="0" smtClean="0"/>
              <a:t> высказывания.</a:t>
            </a:r>
          </a:p>
          <a:p>
            <a:pPr>
              <a:buNone/>
            </a:pPr>
            <a:r>
              <a:rPr lang="ru-RU" sz="3200" dirty="0" smtClean="0"/>
              <a:t>( толковый словарь С.И. Ожегова)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с прямой речью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А: «П.»       «П»</a:t>
            </a:r>
            <a:r>
              <a:rPr lang="en-US" sz="4400" dirty="0" smtClean="0"/>
              <a:t>,</a:t>
            </a:r>
            <a:r>
              <a:rPr lang="ru-RU" sz="4400" dirty="0" smtClean="0"/>
              <a:t>- </a:t>
            </a:r>
            <a:r>
              <a:rPr lang="en-US" sz="4400" dirty="0" smtClean="0"/>
              <a:t>a</a:t>
            </a:r>
            <a:r>
              <a:rPr lang="ru-RU" sz="4400" dirty="0" smtClean="0"/>
              <a:t>.</a:t>
            </a:r>
          </a:p>
          <a:p>
            <a:r>
              <a:rPr lang="ru-RU" sz="4400" dirty="0" smtClean="0"/>
              <a:t>А: «П!»       «П !»-</a:t>
            </a:r>
            <a:r>
              <a:rPr lang="en-US" sz="4400" dirty="0" smtClean="0"/>
              <a:t> a</a:t>
            </a:r>
            <a:r>
              <a:rPr lang="ru-RU" sz="4400" dirty="0" smtClean="0"/>
              <a:t>.</a:t>
            </a:r>
          </a:p>
          <a:p>
            <a:r>
              <a:rPr lang="ru-RU" sz="4400" dirty="0" smtClean="0"/>
              <a:t>А : «П?»      «П ?»- </a:t>
            </a:r>
            <a:r>
              <a:rPr lang="en-US" sz="4400" dirty="0" smtClean="0"/>
              <a:t>a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Карамзин писал:  богатство языка есть богатство мыслей.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800" dirty="0" smtClean="0"/>
              <a:t>Карамзин писал:</a:t>
            </a:r>
          </a:p>
          <a:p>
            <a:pPr>
              <a:buNone/>
            </a:pPr>
            <a:r>
              <a:rPr lang="ru-RU" sz="4800" dirty="0" smtClean="0"/>
              <a:t> « Богатство языка есть богатство мыслей».</a:t>
            </a:r>
          </a:p>
          <a:p>
            <a:pPr>
              <a:buNone/>
            </a:pPr>
            <a:r>
              <a:rPr lang="ru-RU" sz="4800" dirty="0" smtClean="0"/>
              <a:t>А: «П».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0" y="0"/>
            <a:ext cx="9372600" cy="5486400"/>
            <a:chOff x="4498" y="2351"/>
            <a:chExt cx="7380" cy="4320"/>
          </a:xfrm>
        </p:grpSpPr>
        <p:sp>
          <p:nvSpPr>
            <p:cNvPr id="2079" name="AutoShape 31"/>
            <p:cNvSpPr>
              <a:spLocks noChangeAspect="1" noChangeArrowheads="1" noTextEdit="1"/>
            </p:cNvSpPr>
            <p:nvPr/>
          </p:nvSpPr>
          <p:spPr bwMode="auto">
            <a:xfrm>
              <a:off x="4498" y="2351"/>
              <a:ext cx="738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5038" y="2621"/>
              <a:ext cx="18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Простое предложение с однородными членами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7378" y="2621"/>
              <a:ext cx="1620" cy="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Сложное предложение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9718" y="2621"/>
              <a:ext cx="1710" cy="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Предложения с прямой речью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7648" y="3791"/>
              <a:ext cx="126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Найти границы предложений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9358" y="4781"/>
              <a:ext cx="90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А:"П."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10618" y="4781"/>
              <a:ext cx="99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"П",-а.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>
              <a:off x="7558" y="4421"/>
              <a:ext cx="1260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Есть союз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>
              <a:off x="9538" y="3791"/>
              <a:ext cx="1890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Стоит после слов автора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4948" y="4061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Союзная связь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5938" y="4061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Бессоюзная связь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8188" y="361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8188" y="424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H="1">
              <a:off x="10438" y="3611"/>
              <a:ext cx="9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9538" y="4151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11428" y="4151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5308" y="3611"/>
              <a:ext cx="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6388" y="3611"/>
              <a:ext cx="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7378" y="5321"/>
              <a:ext cx="720" cy="6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Запятая ставится перед союзом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8188" y="5321"/>
              <a:ext cx="10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Запятая ставится между частями  сложного предложения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7558" y="478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8818" y="478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8908" y="4871"/>
              <a:ext cx="36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9088" y="4331"/>
              <a:ext cx="36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938" y="4691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Запятая ставится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6388" y="4601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588" y="4871"/>
              <a:ext cx="540" cy="1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Перед союзами </a:t>
              </a: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а, но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и повтор. союзом </a:t>
              </a: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 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запятая ставится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308" y="4871"/>
              <a:ext cx="540" cy="1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Если союз и не повторяется, то запятая не ставится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4858" y="4601"/>
              <a:ext cx="9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5488" y="4601"/>
              <a:ext cx="9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EAEAEA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328</TotalTime>
  <Words>286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Урок русского языка 4 класс</vt:lpstr>
      <vt:lpstr>Словарная работа</vt:lpstr>
      <vt:lpstr>Слайд 3</vt:lpstr>
      <vt:lpstr>Определи слово.</vt:lpstr>
      <vt:lpstr>Проверь себя</vt:lpstr>
      <vt:lpstr>Предложения с прямой речью</vt:lpstr>
      <vt:lpstr>Исправь ошибки</vt:lpstr>
      <vt:lpstr>Проверь себя!</vt:lpstr>
      <vt:lpstr>Слайд 9</vt:lpstr>
      <vt:lpstr>Слайд 10</vt:lpstr>
      <vt:lpstr>Проверь себя!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4 класс</dc:title>
  <dc:creator>XTreme</dc:creator>
  <cp:lastModifiedBy>XTreme</cp:lastModifiedBy>
  <cp:revision>34</cp:revision>
  <dcterms:created xsi:type="dcterms:W3CDTF">2014-11-08T16:50:06Z</dcterms:created>
  <dcterms:modified xsi:type="dcterms:W3CDTF">2014-11-12T17:11:46Z</dcterms:modified>
</cp:coreProperties>
</file>