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0" r:id="rId10"/>
    <p:sldId id="269" r:id="rId11"/>
    <p:sldId id="268" r:id="rId12"/>
    <p:sldId id="267" r:id="rId13"/>
    <p:sldId id="273" r:id="rId14"/>
    <p:sldId id="274" r:id="rId15"/>
    <p:sldId id="275" r:id="rId16"/>
    <p:sldId id="276" r:id="rId17"/>
    <p:sldId id="26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7192-5B9E-422B-9362-C110095211C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6559-7C40-49C1-961F-09F0F317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0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0.gif"/><Relationship Id="rId3" Type="http://schemas.openxmlformats.org/officeDocument/2006/relationships/image" Target="../media/image2.gif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hyperlink" Target="&#1092;&#1080;&#1079;&#1084;&#1080;&#1085;&#1091;&#1090;&#1082;&#1072;%20&#1084;&#1072;&#1083;&#1080;&#1085;&#1082;&#1080;.pptx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7.jpeg"/><Relationship Id="rId5" Type="http://schemas.openxmlformats.org/officeDocument/2006/relationships/slide" Target="slide12.xml"/><Relationship Id="rId15" Type="http://schemas.openxmlformats.org/officeDocument/2006/relationships/slide" Target="slide11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1.gif"/><Relationship Id="rId9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5.jpe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5.jpe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slide" Target="slide1.xml"/><Relationship Id="rId12" Type="http://schemas.openxmlformats.org/officeDocument/2006/relationships/slide" Target="slide5.xml"/><Relationship Id="rId17" Type="http://schemas.openxmlformats.org/officeDocument/2006/relationships/image" Target="../media/image19.gif"/><Relationship Id="rId2" Type="http://schemas.openxmlformats.org/officeDocument/2006/relationships/image" Target="../media/image11.jpeg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6.png"/><Relationship Id="rId5" Type="http://schemas.openxmlformats.org/officeDocument/2006/relationships/slide" Target="slide3.xml"/><Relationship Id="rId15" Type="http://schemas.openxmlformats.org/officeDocument/2006/relationships/image" Target="../media/image18.gif"/><Relationship Id="rId10" Type="http://schemas.openxmlformats.org/officeDocument/2006/relationships/slide" Target="slide4.xml"/><Relationship Id="rId4" Type="http://schemas.openxmlformats.org/officeDocument/2006/relationships/image" Target="../media/image13.jpeg"/><Relationship Id="rId9" Type="http://schemas.openxmlformats.org/officeDocument/2006/relationships/image" Target="../media/image15.jpe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аборатория современной геодинамики Института Земной к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5599" r="3686" b="3854"/>
          <a:stretch/>
        </p:blipFill>
        <p:spPr bwMode="auto">
          <a:xfrm>
            <a:off x="3082268" y="-202564"/>
            <a:ext cx="6077285" cy="7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1148198" y="1604883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516292" y="1688849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842946" y="182809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055540" y="2132856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92627" y="2466183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035634" y="2730523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23203" y="3563516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874040" y="297303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68339" y="316602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73756" y="3828560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933598" y="4067165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15846" y="4367087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250698" y="4564198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88711" y="475370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927048" y="4947888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42482" y="5199787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193585" y="528375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434140" y="5451686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659504" y="5535652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900629" y="5619619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109960" y="5723800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318248" y="5816412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580100" y="5933900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783883" y="6059208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990547" y="6143174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216414" y="6210942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8456" y="-123309"/>
            <a:ext cx="1728190" cy="1728192"/>
            <a:chOff x="-28456" y="-123309"/>
            <a:chExt cx="1728190" cy="1728192"/>
          </a:xfrm>
        </p:grpSpPr>
        <p:pic>
          <p:nvPicPr>
            <p:cNvPr id="3074" name="Picture 2" descr="Скоро первый Новый год к деткам мартовским придет!*** - Страница 259 - Littleone 2006-2009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8456" y="-123309"/>
              <a:ext cx="1728190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мои документы\рисунки\нов картинки и аниме\youloveit_ru_jake_and_the_never_land_pir_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25" y="548680"/>
              <a:ext cx="734286" cy="73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Скругленный прямоугольник 28"/>
          <p:cNvSpPr/>
          <p:nvPr/>
        </p:nvSpPr>
        <p:spPr>
          <a:xfrm>
            <a:off x="2783883" y="-243408"/>
            <a:ext cx="1788118" cy="1848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29013" y="-149442"/>
            <a:ext cx="3015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747733" y="4264276"/>
            <a:ext cx="183442" cy="1679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D:\мои документы\рисунки\нов картинки и аниме\0a0c0d90c3c1ea4c23df50b658fe2bf9.jpg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72" y="30997"/>
            <a:ext cx="1060512" cy="12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мои документы\рисунки\нов картинки и аниме\youloveit_ru_jake_and_the_never_land_pir_6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61"/>
          <a:stretch/>
        </p:blipFill>
        <p:spPr bwMode="auto">
          <a:xfrm>
            <a:off x="4088684" y="3590104"/>
            <a:ext cx="504057" cy="12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мои документы\рисунки\нов картинки и аниме\youloveit_ru_jake_and_the_never_land_pir_6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0"/>
          <a:stretch/>
        </p:blipFill>
        <p:spPr bwMode="auto">
          <a:xfrm>
            <a:off x="8028384" y="4030498"/>
            <a:ext cx="883576" cy="14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lamastudio.ru/wp-content/uploads/2013/03/children-art-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7" y="2476734"/>
            <a:ext cx="1894077" cy="15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69799" y="2368929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337005" y="3249990"/>
            <a:ext cx="2654549" cy="839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почемучка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рисунки\нов картинки и аниме\ab2f579f9dd4e379da7dd486298992ca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7222" r="30577" b="16587"/>
          <a:stretch/>
        </p:blipFill>
        <p:spPr bwMode="auto">
          <a:xfrm>
            <a:off x="768831" y="2814489"/>
            <a:ext cx="963734" cy="11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исунки\нов картинки и аниме\ab2f579f9dd4e379da7dd486298992ca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3329" r="73575" b="64385"/>
          <a:stretch/>
        </p:blipFill>
        <p:spPr bwMode="auto">
          <a:xfrm>
            <a:off x="6476525" y="1282966"/>
            <a:ext cx="758647" cy="12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мои документы\рисунки\нов картинки и аниме\ab2f579f9dd4e379da7dd486298992ca.jp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10387" r="9464" b="64385"/>
          <a:stretch/>
        </p:blipFill>
        <p:spPr bwMode="auto">
          <a:xfrm>
            <a:off x="6129935" y="1577601"/>
            <a:ext cx="1501243" cy="9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исунки\нов картинки и аниме\youloveit_ru_jake_and_the_never_land_pir_2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54" y="1912060"/>
            <a:ext cx="749390" cy="12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документы\рисунки\нов картинки и аниме\multyashki-2180.gif">
            <a:hlinkClick r:id="rId17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9849" y="3199073"/>
            <a:ext cx="651995" cy="8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383093" y="5763546"/>
            <a:ext cx="662770" cy="59132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1242550" y="2242313"/>
            <a:ext cx="1728190" cy="1728192"/>
            <a:chOff x="-28456" y="-123309"/>
            <a:chExt cx="1728190" cy="1728192"/>
          </a:xfrm>
        </p:grpSpPr>
        <p:pic>
          <p:nvPicPr>
            <p:cNvPr id="65" name="Picture 2" descr="Скоро первый Новый год к деткам мартовским придет!*** - Страница 259 - Littleone 2006-2009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8456" y="-123309"/>
              <a:ext cx="1728190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5" descr="D:\мои документы\рисунки\нов картинки и аниме\youloveit_ru_jake_and_the_never_land_pir_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25" y="548680"/>
              <a:ext cx="734286" cy="73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Овал 3"/>
          <p:cNvSpPr/>
          <p:nvPr/>
        </p:nvSpPr>
        <p:spPr>
          <a:xfrm>
            <a:off x="7812360" y="4837670"/>
            <a:ext cx="216024" cy="194184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172989" y="4118290"/>
            <a:ext cx="216024" cy="194184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432809" y="3087261"/>
            <a:ext cx="216024" cy="194184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834049" y="318093"/>
            <a:ext cx="216024" cy="194184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92741" y="4648164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612629" y="4342298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618869" y="4014861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713550" y="3738649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11745" y="3806535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011745" y="4145187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967436" y="4474287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919227" y="4773912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958968" y="5040297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148330" y="5187898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352019" y="5031854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568043" y="5220119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922571" y="5130208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9945" y="5077366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381844" y="4892320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281001" y="4657848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370374" y="4445109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660324" y="4478026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99279" y="4684001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098737" y="4696046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349441" y="4684001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622998" y="4684001"/>
            <a:ext cx="189362" cy="17982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44122" y="4423564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194571" y="4451053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980925" y="4325008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874344" y="4136542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755005" y="3960195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470363" y="4030498"/>
            <a:ext cx="187056" cy="19711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62724" y="4346938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908854" y="4250499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443573" y="4278371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415086" y="3940003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443572" y="3630655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458872" y="3327717"/>
            <a:ext cx="189961" cy="19634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15086" y="2634116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442827" y="2377206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5428344" y="2152126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378082" y="1883516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53922" y="1651175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377062" y="1436765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875105" y="1627311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568043" y="1598662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119871" y="1537124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309832" y="1414091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6199052" y="952757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296210" y="1192779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201229" y="688920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309832" y="482435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571206" y="422124"/>
            <a:ext cx="189961" cy="18037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42061" y="562528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898628" y="827518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925794" y="1044825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061400" y="1288390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7281572" y="1358785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7538803" y="1325785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828275" y="1270480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8122810" y="1231489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8322919" y="1327449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245072" y="1590850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8134242" y="1831548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8122809" y="2071589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8122809" y="2337855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8149713" y="2573011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222863" y="2810151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961034" y="2788565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7707532" y="2814489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7396340" y="2829586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125903" y="2829586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880556" y="2829586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6798573" y="2573011"/>
            <a:ext cx="200109" cy="17660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1092E-6 L 0.09357 0.05597 C 0.13559 0.08095 0.17257 0.16143 0.15798 0.20074 L 0.12777 0.28978 " pathEditMode="relative" rAng="1452512" ptsTypes="FfFF">
                                      <p:cBhvr>
                                        <p:cTn id="3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14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703 L 0.02813 0.11933 L -0.075 0.20953 L -0.12569 0.29972 L -0.01962 0.39824 L 0.08038 0.44311 L 0.18038 0.42877 " pathEditMode="relative" rAng="0" ptsTypes="FAFAAAF"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864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5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5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75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25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75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25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00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5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5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5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0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5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70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3500"/>
                            </p:stCondLst>
                            <p:childTnLst>
                              <p:par>
                                <p:cTn id="4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000"/>
                            </p:stCondLst>
                            <p:childTnLst>
                              <p:par>
                                <p:cTn id="4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500"/>
                            </p:stCondLst>
                            <p:childTnLst>
                              <p:par>
                                <p:cTn id="4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6500"/>
                            </p:stCondLst>
                            <p:childTnLst>
                              <p:par>
                                <p:cTn id="4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000"/>
                            </p:stCondLst>
                            <p:childTnLst>
                              <p:par>
                                <p:cTn id="4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500"/>
                            </p:stCondLst>
                            <p:childTnLst>
                              <p:par>
                                <p:cTn id="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8000"/>
                            </p:stCondLst>
                            <p:childTnLst>
                              <p:par>
                                <p:cTn id="4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8500"/>
                            </p:stCondLst>
                            <p:childTnLst>
                              <p:par>
                                <p:cTn id="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9000"/>
                            </p:stCondLst>
                            <p:childTnLst>
                              <p:par>
                                <p:cTn id="4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9500"/>
                            </p:stCondLst>
                            <p:childTnLst>
                              <p:par>
                                <p:cTn id="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7" grpId="0" animBg="1"/>
      <p:bldP spid="3" grpId="0" animBg="1"/>
      <p:bldP spid="4" grpId="0" animBg="1"/>
      <p:bldP spid="68" grpId="0" animBg="1"/>
      <p:bldP spid="69" grpId="0" animBg="1"/>
      <p:bldP spid="70" grpId="0" animBg="1"/>
      <p:bldP spid="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6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7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11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исунки\нов картинки и аниме\youloveit_ru_jake_and_the_never_land_pir_6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2" r="3862"/>
          <a:stretch/>
        </p:blipFill>
        <p:spPr bwMode="auto">
          <a:xfrm>
            <a:off x="8040909" y="0"/>
            <a:ext cx="1109449" cy="19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358" y="-99392"/>
            <a:ext cx="7720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Звуко-буквенный анализ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D:\мои документы\рисунки\нов картинки и аниме\75220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47" y="4653136"/>
            <a:ext cx="1572237" cy="21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рисунки\нов картинки и аниме\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" y="1510440"/>
            <a:ext cx="1895806" cy="23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ои документы\рисунки\нов картинки и аниме\a_f31c30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56716"/>
            <a:ext cx="1434428" cy="17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ои документы\рисунки\нов картинки и аниме\content15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86" y="1419864"/>
            <a:ext cx="2016224" cy="18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аскраска букашек и насекомых. INSECTS RASKRASKA. Картинки и…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9" y="4347259"/>
            <a:ext cx="2137382" cy="15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мои документы\рисунки\нов картинки и аниме\an1_slonserdc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17" y="4454957"/>
            <a:ext cx="1132613" cy="14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904" y="3262200"/>
            <a:ext cx="1296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енот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5368" y="3156599"/>
            <a:ext cx="3268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мамонтёнок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9650" y="3124900"/>
            <a:ext cx="1813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улитка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18" y="5494330"/>
            <a:ext cx="2318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стрекоза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8120" y="5589240"/>
            <a:ext cx="13276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слон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08823"/>
              </p:ext>
            </p:extLst>
          </p:nvPr>
        </p:nvGraphicFramePr>
        <p:xfrm>
          <a:off x="107626" y="3894341"/>
          <a:ext cx="185030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61"/>
                <a:gridCol w="370061"/>
                <a:gridCol w="370061"/>
                <a:gridCol w="370061"/>
                <a:gridCol w="370061"/>
              </a:tblGrid>
              <a:tr h="326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82576"/>
              </p:ext>
            </p:extLst>
          </p:nvPr>
        </p:nvGraphicFramePr>
        <p:xfrm>
          <a:off x="2343353" y="3894341"/>
          <a:ext cx="3336030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03"/>
                <a:gridCol w="333603"/>
                <a:gridCol w="333603"/>
                <a:gridCol w="333603"/>
                <a:gridCol w="333603"/>
                <a:gridCol w="333603"/>
                <a:gridCol w="333603"/>
                <a:gridCol w="333603"/>
                <a:gridCol w="333603"/>
                <a:gridCol w="333603"/>
              </a:tblGrid>
              <a:tr h="375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71790"/>
              </p:ext>
            </p:extLst>
          </p:nvPr>
        </p:nvGraphicFramePr>
        <p:xfrm>
          <a:off x="6184659" y="3894341"/>
          <a:ext cx="20757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51"/>
                <a:gridCol w="345951"/>
                <a:gridCol w="345951"/>
                <a:gridCol w="345951"/>
                <a:gridCol w="345951"/>
                <a:gridCol w="345951"/>
              </a:tblGrid>
              <a:tr h="326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91653"/>
              </p:ext>
            </p:extLst>
          </p:nvPr>
        </p:nvGraphicFramePr>
        <p:xfrm>
          <a:off x="75018" y="6262378"/>
          <a:ext cx="2970264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83"/>
                <a:gridCol w="371283"/>
                <a:gridCol w="371283"/>
                <a:gridCol w="371283"/>
                <a:gridCol w="371283"/>
                <a:gridCol w="371283"/>
                <a:gridCol w="371283"/>
                <a:gridCol w="371283"/>
              </a:tblGrid>
              <a:tr h="375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52605"/>
              </p:ext>
            </p:extLst>
          </p:nvPr>
        </p:nvGraphicFramePr>
        <p:xfrm>
          <a:off x="5043394" y="6263771"/>
          <a:ext cx="13018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69"/>
                <a:gridCol w="325469"/>
                <a:gridCol w="325469"/>
                <a:gridCol w="325469"/>
              </a:tblGrid>
              <a:tr h="3335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рисунки\нов картинки и аниме\youloveit_ru_jake_and_the_never_land_pir_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509"/>
            <a:ext cx="1618606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95432"/>
            <a:ext cx="627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правда или нет?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481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Слон рыл нору.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81639" y="1730425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81639" y="2807908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81639" y="3789040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95536" y="4725144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4050" y="2562267"/>
            <a:ext cx="621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украсили класс.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5473" y="3543399"/>
            <a:ext cx="496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осы три лапы.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0403" y="4542225"/>
            <a:ext cx="7919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Рано утром шуршали мыши.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80870" y="5733256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5473" y="5487615"/>
            <a:ext cx="745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Мама купила шоколад 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30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ои документы\рисунки\нов картинки и аниме\0a0c0d90c3c1ea4c23df50b658fe2bf9.jpg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49" y="116632"/>
            <a:ext cx="1638033" cy="19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52243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68562"/>
            <a:ext cx="767408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Что за маленький народ?</a:t>
            </a:r>
          </a:p>
          <a:p>
            <a:r>
              <a:rPr lang="ru-RU" sz="5400" dirty="0"/>
              <a:t>Кошке спать он не дает,</a:t>
            </a:r>
          </a:p>
          <a:p>
            <a:r>
              <a:rPr lang="ru-RU" sz="5400" dirty="0"/>
              <a:t>В кладовой шныряет,</a:t>
            </a:r>
          </a:p>
          <a:p>
            <a:r>
              <a:rPr lang="ru-RU" sz="5400" dirty="0"/>
              <a:t>Крупу собирает. 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3" descr="strelki0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333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5"/>
            <a:ext cx="2442461" cy="24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ировчанка.ru - Форум * Просмотр темы - Наши летние дракоши 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78" y="5176397"/>
            <a:ext cx="1035934" cy="10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ировчанка.ru - Форум * Просмотр темы - Наши летние дракоши 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85" y="5176397"/>
            <a:ext cx="1035934" cy="10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ировчанка.ru - Форум * Просмотр темы - Наши летние дракоши 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19" y="5176397"/>
            <a:ext cx="1035934" cy="10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ои документы\рисунки\нов картинки и аниме\0a0c0d90c3c1ea4c23df50b658fe2bf9.jpg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49" y="116632"/>
            <a:ext cx="1638033" cy="19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52243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3384" y="1267008"/>
            <a:ext cx="566212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В воде озорница</a:t>
            </a:r>
          </a:p>
          <a:p>
            <a:r>
              <a:rPr lang="ru-RU" sz="5400" dirty="0"/>
              <a:t>Играет, резвится,</a:t>
            </a:r>
          </a:p>
          <a:p>
            <a:r>
              <a:rPr lang="ru-RU" sz="5400" dirty="0"/>
              <a:t>Блестит чешуей:</a:t>
            </a:r>
          </a:p>
          <a:p>
            <a:r>
              <a:rPr lang="ru-RU" sz="5400" dirty="0"/>
              <a:t>Поплыли со мной!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3" descr="strelki0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333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5"/>
            <a:ext cx="2442461" cy="24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3" y="4703458"/>
            <a:ext cx="1786591" cy="16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ои документы\рисунки\нов картинки и аниме\0a0c0d90c3c1ea4c23df50b658fe2bf9.jpg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52243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210" y="1412776"/>
            <a:ext cx="817486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Как везти на нем поклажу?</a:t>
            </a:r>
          </a:p>
          <a:p>
            <a:r>
              <a:rPr lang="ru-RU" sz="5400" dirty="0"/>
              <a:t>Подойду. Его поглажу.</a:t>
            </a:r>
          </a:p>
          <a:p>
            <a:r>
              <a:rPr lang="ru-RU" sz="5400" dirty="0"/>
              <a:t>Что повесил носик,</a:t>
            </a:r>
          </a:p>
          <a:p>
            <a:r>
              <a:rPr lang="ru-RU" sz="5400" dirty="0"/>
              <a:t>Мой упрямец</a:t>
            </a:r>
            <a:r>
              <a:rPr lang="ru-RU" sz="5400" dirty="0" smtClean="0"/>
              <a:t>...?</a:t>
            </a:r>
            <a:endParaRPr lang="ru-RU" sz="5400" dirty="0"/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3" descr="strelki0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333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5"/>
            <a:ext cx="2442461" cy="24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мои документы\рисунки\нов картинки и аниме\multyashki-126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62" y="4454395"/>
            <a:ext cx="1985739" cy="21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ои документы\рисунки\нов картинки и аниме\0a0c0d90c3c1ea4c23df50b658fe2bf9.jpg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52243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1916832"/>
            <a:ext cx="7106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Стрекотунья, белобока,</a:t>
            </a:r>
          </a:p>
          <a:p>
            <a:r>
              <a:rPr lang="ru-RU" sz="5400" dirty="0"/>
              <a:t>Наша сплетница... 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3" descr="strelki0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333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5"/>
            <a:ext cx="2442461" cy="24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ерсонаж для символи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05" y="4293773"/>
            <a:ext cx="2125914" cy="17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ои документы\рисунки\нов картинки и аниме\0a0c0d90c3c1ea4c23df50b658fe2bf9.jpg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303824" cy="1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52243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61" y="1276489"/>
            <a:ext cx="896880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В Ниле водится тот зверь,</a:t>
            </a:r>
          </a:p>
          <a:p>
            <a:r>
              <a:rPr lang="ru-RU" sz="5400" dirty="0"/>
              <a:t>Ты его слезам не верь,</a:t>
            </a:r>
          </a:p>
          <a:p>
            <a:r>
              <a:rPr lang="ru-RU" sz="5400" dirty="0"/>
              <a:t>Ты не верь, что он хороший,</a:t>
            </a:r>
          </a:p>
          <a:p>
            <a:r>
              <a:rPr lang="ru-RU" sz="5400" dirty="0"/>
              <a:t>Что любит есть одни калоши.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5"/>
            <a:ext cx="2082421" cy="20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мои документы\рисунки\нов картинки и аниме\multyashki-37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0089"/>
            <a:ext cx="1518766" cy="20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исунки\нов картинки и аниме\youloveit_ru_jake_and_the_never_land_pir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2"/>
            <a:ext cx="9166263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мои документы\рисунки\нов картинки и аниме\dyn004_original_169_169_gif_2545386_3d419112d4394430b00fea2b50b324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2145014"/>
            <a:ext cx="1807040" cy="19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133" y="198884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Генслер</a:t>
            </a:r>
            <a:r>
              <a:rPr lang="ru-RU" dirty="0" smtClean="0">
                <a:solidFill>
                  <a:srgbClr val="FF0000"/>
                </a:solidFill>
              </a:rPr>
              <a:t> Наталья Владимировна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Учитель начальных классов </a:t>
            </a:r>
            <a:r>
              <a:rPr lang="ru-RU" dirty="0" err="1" smtClean="0">
                <a:solidFill>
                  <a:srgbClr val="FF0000"/>
                </a:solidFill>
              </a:rPr>
              <a:t>Воскресеновской</a:t>
            </a:r>
            <a:r>
              <a:rPr lang="ru-RU" dirty="0" smtClean="0">
                <a:solidFill>
                  <a:srgbClr val="FF0000"/>
                </a:solidFill>
              </a:rPr>
              <a:t> СШ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рисунки\нов картинки и аниме\an1_stopkakn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3" y="3501008"/>
            <a:ext cx="2001666" cy="13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Просмотр фотографии - Островок Категория - Природа - Samara-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5875"/>
            <a:ext cx="5776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 Почемучка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0" y="2266408"/>
            <a:ext cx="9252520" cy="80255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591577" y="2477143"/>
            <a:ext cx="5552423" cy="29523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PSD значок Palm Tree Пальма &quot; Шаблоны DLE 10.0 и шаблоны Joo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59" y="879636"/>
            <a:ext cx="3466932" cy="27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Tick-Tock the Crocodile - DisneyWi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9096"/>
            <a:ext cx="2858436" cy="19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SD значок Palm Tree Пальма &quot; Шаблоны DLE 10.0 и шаблоны Joo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22" y="629940"/>
            <a:ext cx="3466932" cy="27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SD значок Palm Tree Пальма &quot; Шаблоны DLE 10.0 и шаблоны Joo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02" y="953120"/>
            <a:ext cx="3466932" cy="27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1" y="2708920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шение Таблица продуктов здорового рацион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151" y="4441238"/>
            <a:ext cx="1237898" cy="12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129398" y="1048978"/>
            <a:ext cx="1979836" cy="96518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7164164" y="83790"/>
            <a:ext cx="1979836" cy="96518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3591577" y="1120933"/>
            <a:ext cx="1065824" cy="48259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Скоро первый Новый год к деткам мартовским придет!*** - Страница 259 - Littleone 2006-2009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787" flipH="1">
            <a:off x="1698475" y="1674356"/>
            <a:ext cx="2113890" cy="21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рисунки\нов картинки и аниме\e7be9f51929256a1b7466935f42c36b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772"/>
            <a:ext cx="1199730" cy="11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Рыба-клоун 387090.Игрушки детям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8" y="5172052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ritroichki.narod.ru/animation/fish/fish30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853">
            <a:off x="3192409" y="5325240"/>
            <a:ext cx="11906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tritroichki.narod.ru/animation/fish/fish36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56" y="5791177"/>
            <a:ext cx="923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tritroichki.narod.ru/animation/fish/fish37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78" y="5748298"/>
            <a:ext cx="1334375" cy="7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160397" y="3075723"/>
            <a:ext cx="739195" cy="186139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199730" y="3217346"/>
            <a:ext cx="739195" cy="186139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99865" y="3567768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569327" y="3573732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617050" y="3873858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29983" y="4134334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661906" y="4313544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621384" y="3873857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2646224" y="4234094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2646224" y="4561225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016225" y="4759670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3500" y="3836041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2513405" y="5172052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466642" y="4965332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515671" y="5117962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4553534" y="5440916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6470" y="4321355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936658" y="5570256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238550" y="4806435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164164" y="5528844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8247581" y="5282019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996942" y="2508787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8434690" y="2770199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922711" y="4482625"/>
            <a:ext cx="739195" cy="158897"/>
          </a:xfrm>
          <a:custGeom>
            <a:avLst/>
            <a:gdLst>
              <a:gd name="connsiteX0" fmla="*/ 0 w 1018965"/>
              <a:gd name="connsiteY0" fmla="*/ 219461 h 305647"/>
              <a:gd name="connsiteX1" fmla="*/ 354842 w 1018965"/>
              <a:gd name="connsiteY1" fmla="*/ 1097 h 305647"/>
              <a:gd name="connsiteX2" fmla="*/ 655093 w 1018965"/>
              <a:gd name="connsiteY2" fmla="*/ 301348 h 305647"/>
              <a:gd name="connsiteX3" fmla="*/ 982639 w 1018965"/>
              <a:gd name="connsiteY3" fmla="*/ 178518 h 305647"/>
              <a:gd name="connsiteX4" fmla="*/ 996287 w 1018965"/>
              <a:gd name="connsiteY4" fmla="*/ 178518 h 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965" h="305647">
                <a:moveTo>
                  <a:pt x="0" y="219461"/>
                </a:moveTo>
                <a:cubicBezTo>
                  <a:pt x="122830" y="103455"/>
                  <a:pt x="245660" y="-12551"/>
                  <a:pt x="354842" y="1097"/>
                </a:cubicBezTo>
                <a:cubicBezTo>
                  <a:pt x="464024" y="14745"/>
                  <a:pt x="550460" y="271778"/>
                  <a:pt x="655093" y="301348"/>
                </a:cubicBezTo>
                <a:cubicBezTo>
                  <a:pt x="759726" y="330918"/>
                  <a:pt x="925773" y="198990"/>
                  <a:pt x="982639" y="178518"/>
                </a:cubicBezTo>
                <a:cubicBezTo>
                  <a:pt x="1039505" y="158046"/>
                  <a:pt x="1017896" y="168282"/>
                  <a:pt x="996287" y="178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ешение Таблица продуктов здорового рацион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869" y="0"/>
            <a:ext cx="2473895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304" y="2132856"/>
            <a:ext cx="5823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речь?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она бывает?</a:t>
            </a:r>
          </a:p>
        </p:txBody>
      </p:sp>
      <p:pic>
        <p:nvPicPr>
          <p:cNvPr id="5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14" y="4293096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ыба-клоун 387090.Игрушки детя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250"/>
            <a:ext cx="24925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340768"/>
            <a:ext cx="84106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чего состоит наша речь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предложение?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они бывают?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29051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55576" y="3789040"/>
            <a:ext cx="1512168" cy="740011"/>
            <a:chOff x="755576" y="3789040"/>
            <a:chExt cx="1512168" cy="7400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4077072"/>
              <a:ext cx="1512168" cy="451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6" idx="1"/>
            </p:cNvCxnSpPr>
            <p:nvPr/>
          </p:nvCxnSpPr>
          <p:spPr>
            <a:xfrm flipV="1">
              <a:off x="755576" y="3789040"/>
              <a:ext cx="0" cy="5140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2492585" y="4077071"/>
            <a:ext cx="1512168" cy="45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077073"/>
            <a:ext cx="1512168" cy="451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5002" y="4077071"/>
            <a:ext cx="604918" cy="451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24903" y="4709162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4709162"/>
            <a:ext cx="1512168" cy="740011"/>
            <a:chOff x="755576" y="3789040"/>
            <a:chExt cx="1512168" cy="7400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55576" y="4077072"/>
              <a:ext cx="1512168" cy="451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>
              <a:stCxn id="15" idx="1"/>
            </p:cNvCxnSpPr>
            <p:nvPr/>
          </p:nvCxnSpPr>
          <p:spPr>
            <a:xfrm flipV="1">
              <a:off x="755576" y="3789040"/>
              <a:ext cx="0" cy="5140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2512735" y="4997194"/>
            <a:ext cx="1512168" cy="45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55576" y="5629285"/>
            <a:ext cx="1512168" cy="740011"/>
            <a:chOff x="755576" y="3789040"/>
            <a:chExt cx="1512168" cy="74001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55576" y="4077072"/>
              <a:ext cx="1512168" cy="451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stCxn id="19" idx="1"/>
            </p:cNvCxnSpPr>
            <p:nvPr/>
          </p:nvCxnSpPr>
          <p:spPr>
            <a:xfrm flipV="1">
              <a:off x="755576" y="3789040"/>
              <a:ext cx="0" cy="5140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512735" y="5886296"/>
            <a:ext cx="1512168" cy="45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77537" y="5886295"/>
            <a:ext cx="1512168" cy="45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07774" y="385378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35995" y="5650620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69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/>
      <p:bldP spid="17" grpId="0" animBg="1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tritroichki.narod.ru/animation/fish/fish30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853">
            <a:off x="1089125" y="4517701"/>
            <a:ext cx="1971601" cy="2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601" y="87104"/>
            <a:ext cx="78933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отличается буква от звука?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что делятся слова?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Подели слова на слоги: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407" y="2131284"/>
            <a:ext cx="267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601" y="3139509"/>
            <a:ext cx="2376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4612" y="3139509"/>
            <a:ext cx="1790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5" y="4077072"/>
            <a:ext cx="2396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2716" y="4077071"/>
            <a:ext cx="1835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6700" y="2132512"/>
            <a:ext cx="1046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1054" y="2181019"/>
            <a:ext cx="1502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0208" y="3127625"/>
            <a:ext cx="1124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4098" y="4077070"/>
            <a:ext cx="1736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лк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9981" y="4902942"/>
            <a:ext cx="2772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59632" y="2171022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03682" y="2210762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2210761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5656" y="3218987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03918" y="3218987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03918" y="4156550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72000" y="3207103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60032" y="5074753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35487" y="5074752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30959" y="5074751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80312" y="2260497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36296" y="4196322"/>
            <a:ext cx="0" cy="751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721425" y="5868511"/>
            <a:ext cx="3658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секрет?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рисунки\нов картинки и аниме\75220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81" y="4657297"/>
            <a:ext cx="1427692" cy="19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417" y="739876"/>
            <a:ext cx="1350910" cy="13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tritroichki.narod.ru/animation/fish/fish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36" y="907402"/>
            <a:ext cx="2462975" cy="14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02" y="4869160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67386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букв составь слова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531" y="1399512"/>
            <a:ext cx="16795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устл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163" y="1385864"/>
            <a:ext cx="1849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ноте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3602" y="4149080"/>
            <a:ext cx="17107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рёш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552" y="4176536"/>
            <a:ext cx="18826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лёка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4027" y="2729231"/>
            <a:ext cx="1874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исла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375" y="2708920"/>
            <a:ext cx="21098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быар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3820" y="1432528"/>
            <a:ext cx="16857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стул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163" y="1432528"/>
            <a:ext cx="18544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енот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774" y="2691861"/>
            <a:ext cx="21098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2609" y="4179224"/>
            <a:ext cx="1869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040" y="4135593"/>
            <a:ext cx="17107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ёрш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09288" y="2759779"/>
            <a:ext cx="1874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</a:t>
            </a:r>
            <a:endParaRPr lang="ru-RU" sz="6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5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tritroichki.narod.ru/animation/fish/fish3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65318"/>
            <a:ext cx="1667780" cy="13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школа\1 класс\грамота\0218626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 bwMode="auto">
          <a:xfrm>
            <a:off x="1834653" y="313846"/>
            <a:ext cx="5971263" cy="57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97152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4" descr="http://altfast.ru/uploads/posts/2010-06/1276781422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9"/>
          <a:stretch/>
        </p:blipFill>
        <p:spPr bwMode="auto">
          <a:xfrm>
            <a:off x="-17068" y="2770"/>
            <a:ext cx="2787741" cy="19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0645" y="188640"/>
            <a:ext cx="4264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Собери слова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2536913"/>
            <a:ext cx="1713138" cy="964095"/>
            <a:chOff x="3635896" y="2536913"/>
            <a:chExt cx="1713138" cy="964095"/>
          </a:xfrm>
        </p:grpSpPr>
        <p:sp>
          <p:nvSpPr>
            <p:cNvPr id="4" name="Овал 3"/>
            <p:cNvSpPr/>
            <p:nvPr/>
          </p:nvSpPr>
          <p:spPr>
            <a:xfrm>
              <a:off x="3635896" y="2564904"/>
              <a:ext cx="1713138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53508" y="2536913"/>
              <a:ext cx="12779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нок</a:t>
              </a:r>
              <a:endParaRPr lang="ru-RU" sz="54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635896" y="4329100"/>
            <a:ext cx="1713138" cy="957111"/>
            <a:chOff x="3635896" y="4329100"/>
            <a:chExt cx="1713138" cy="957111"/>
          </a:xfrm>
        </p:grpSpPr>
        <p:sp>
          <p:nvSpPr>
            <p:cNvPr id="8" name="Овал 7"/>
            <p:cNvSpPr/>
            <p:nvPr/>
          </p:nvSpPr>
          <p:spPr>
            <a:xfrm>
              <a:off x="3635896" y="4329100"/>
              <a:ext cx="1713138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65530" y="4362881"/>
              <a:ext cx="12538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нёк</a:t>
              </a:r>
              <a:endParaRPr lang="ru-RU" sz="54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635896" y="1231782"/>
            <a:ext cx="1792674" cy="877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83246" y="1169238"/>
            <a:ext cx="149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телё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24206" y="1674824"/>
            <a:ext cx="1792674" cy="923330"/>
            <a:chOff x="1424206" y="1674824"/>
            <a:chExt cx="1792674" cy="923330"/>
          </a:xfrm>
        </p:grpSpPr>
        <p:sp>
          <p:nvSpPr>
            <p:cNvPr id="14" name="Овал 13"/>
            <p:cNvSpPr/>
            <p:nvPr/>
          </p:nvSpPr>
          <p:spPr>
            <a:xfrm>
              <a:off x="1424206" y="1687741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06433" y="1674824"/>
              <a:ext cx="12282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оку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35781" y="2880893"/>
            <a:ext cx="1792674" cy="931899"/>
            <a:chOff x="335781" y="2880893"/>
            <a:chExt cx="1792674" cy="931899"/>
          </a:xfrm>
        </p:grpSpPr>
        <p:sp>
          <p:nvSpPr>
            <p:cNvPr id="15" name="Овал 14"/>
            <p:cNvSpPr/>
            <p:nvPr/>
          </p:nvSpPr>
          <p:spPr>
            <a:xfrm>
              <a:off x="335781" y="2935629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6062" y="2880893"/>
              <a:ext cx="13921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гусё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77823" y="4256302"/>
            <a:ext cx="1792674" cy="931911"/>
            <a:chOff x="777823" y="4256302"/>
            <a:chExt cx="1792674" cy="931911"/>
          </a:xfrm>
        </p:grpSpPr>
        <p:sp>
          <p:nvSpPr>
            <p:cNvPr id="16" name="Овал 15"/>
            <p:cNvSpPr/>
            <p:nvPr/>
          </p:nvSpPr>
          <p:spPr>
            <a:xfrm>
              <a:off x="777823" y="4311050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30287" y="4256302"/>
              <a:ext cx="8877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ко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24" name="Группа 1023"/>
          <p:cNvGrpSpPr/>
          <p:nvPr/>
        </p:nvGrpSpPr>
        <p:grpSpPr>
          <a:xfrm>
            <a:off x="6156176" y="1630903"/>
            <a:ext cx="1792674" cy="934001"/>
            <a:chOff x="6156176" y="1630903"/>
            <a:chExt cx="1792674" cy="934001"/>
          </a:xfrm>
        </p:grpSpPr>
        <p:sp>
          <p:nvSpPr>
            <p:cNvPr id="20" name="Овал 19"/>
            <p:cNvSpPr/>
            <p:nvPr/>
          </p:nvSpPr>
          <p:spPr>
            <a:xfrm>
              <a:off x="6156176" y="1687741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694825" y="1630903"/>
              <a:ext cx="7973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те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25" name="Группа 1024"/>
          <p:cNvGrpSpPr/>
          <p:nvPr/>
        </p:nvGrpSpPr>
        <p:grpSpPr>
          <a:xfrm>
            <a:off x="6554026" y="2901360"/>
            <a:ext cx="1792674" cy="923330"/>
            <a:chOff x="6554026" y="2901360"/>
            <a:chExt cx="1792674" cy="923330"/>
          </a:xfrm>
        </p:grpSpPr>
        <p:sp>
          <p:nvSpPr>
            <p:cNvPr id="19" name="Овал 18"/>
            <p:cNvSpPr/>
            <p:nvPr/>
          </p:nvSpPr>
          <p:spPr>
            <a:xfrm>
              <a:off x="6554026" y="2935628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22883" y="2901360"/>
              <a:ext cx="14974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котё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28" name="Группа 1027"/>
          <p:cNvGrpSpPr/>
          <p:nvPr/>
        </p:nvGrpSpPr>
        <p:grpSpPr>
          <a:xfrm>
            <a:off x="2842882" y="5679216"/>
            <a:ext cx="3097271" cy="923330"/>
            <a:chOff x="2842882" y="5679216"/>
            <a:chExt cx="3097271" cy="923330"/>
          </a:xfrm>
        </p:grpSpPr>
        <p:sp>
          <p:nvSpPr>
            <p:cNvPr id="18" name="Овал 17"/>
            <p:cNvSpPr/>
            <p:nvPr/>
          </p:nvSpPr>
          <p:spPr>
            <a:xfrm>
              <a:off x="2934655" y="5712527"/>
              <a:ext cx="3005498" cy="88191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42882" y="5679216"/>
              <a:ext cx="309634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жеребё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27" name="Группа 1026"/>
          <p:cNvGrpSpPr/>
          <p:nvPr/>
        </p:nvGrpSpPr>
        <p:grpSpPr>
          <a:xfrm>
            <a:off x="5940152" y="4287966"/>
            <a:ext cx="1792674" cy="953811"/>
            <a:chOff x="5940152" y="4287966"/>
            <a:chExt cx="1792674" cy="953811"/>
          </a:xfrm>
        </p:grpSpPr>
        <p:sp>
          <p:nvSpPr>
            <p:cNvPr id="17" name="Овал 16"/>
            <p:cNvSpPr/>
            <p:nvPr/>
          </p:nvSpPr>
          <p:spPr>
            <a:xfrm>
              <a:off x="5940152" y="4364614"/>
              <a:ext cx="1792674" cy="87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395854" y="4287966"/>
              <a:ext cx="9291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де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cxnSp>
        <p:nvCxnSpPr>
          <p:cNvPr id="1030" name="Прямая со стрелкой 1029"/>
          <p:cNvCxnSpPr>
            <a:stCxn id="14" idx="5"/>
            <a:endCxn id="8" idx="1"/>
          </p:cNvCxnSpPr>
          <p:nvPr/>
        </p:nvCxnSpPr>
        <p:spPr>
          <a:xfrm>
            <a:off x="2954349" y="2436446"/>
            <a:ext cx="932430" cy="202974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12" idx="4"/>
            <a:endCxn id="7" idx="0"/>
          </p:cNvCxnSpPr>
          <p:nvPr/>
        </p:nvCxnSpPr>
        <p:spPr>
          <a:xfrm flipH="1">
            <a:off x="4492465" y="2108945"/>
            <a:ext cx="39768" cy="42796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0" idx="3"/>
            <a:endCxn id="8" idx="7"/>
          </p:cNvCxnSpPr>
          <p:nvPr/>
        </p:nvCxnSpPr>
        <p:spPr>
          <a:xfrm flipH="1">
            <a:off x="5098151" y="2436446"/>
            <a:ext cx="1320556" cy="202974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>
            <a:stCxn id="19" idx="2"/>
            <a:endCxn id="4" idx="6"/>
          </p:cNvCxnSpPr>
          <p:nvPr/>
        </p:nvCxnSpPr>
        <p:spPr>
          <a:xfrm flipH="1" flipV="1">
            <a:off x="5349034" y="3032956"/>
            <a:ext cx="1204992" cy="34125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17" idx="2"/>
            <a:endCxn id="8" idx="6"/>
          </p:cNvCxnSpPr>
          <p:nvPr/>
        </p:nvCxnSpPr>
        <p:spPr>
          <a:xfrm flipH="1" flipV="1">
            <a:off x="5349034" y="4797152"/>
            <a:ext cx="591118" cy="604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endCxn id="4" idx="2"/>
          </p:cNvCxnSpPr>
          <p:nvPr/>
        </p:nvCxnSpPr>
        <p:spPr>
          <a:xfrm flipV="1">
            <a:off x="3420564" y="3032956"/>
            <a:ext cx="215332" cy="277230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15" idx="6"/>
            <a:endCxn id="4" idx="2"/>
          </p:cNvCxnSpPr>
          <p:nvPr/>
        </p:nvCxnSpPr>
        <p:spPr>
          <a:xfrm flipV="1">
            <a:off x="2128455" y="3032956"/>
            <a:ext cx="1507441" cy="3412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>
            <a:stCxn id="16" idx="6"/>
            <a:endCxn id="8" idx="2"/>
          </p:cNvCxnSpPr>
          <p:nvPr/>
        </p:nvCxnSpPr>
        <p:spPr>
          <a:xfrm>
            <a:off x="2570497" y="4749632"/>
            <a:ext cx="1065399" cy="475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strelki0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47" y="6518334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рисунки\нов картинки и аниме\youloveit_ru_jake_and_the_never_land_pir_6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9"/>
          <a:stretch/>
        </p:blipFill>
        <p:spPr bwMode="auto">
          <a:xfrm>
            <a:off x="493559" y="240548"/>
            <a:ext cx="725706" cy="17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ои документы\рисунки\нов картинки и аниме\youloveit_ru_jake_and_the_never_land_pir_3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97152"/>
            <a:ext cx="1840245" cy="18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0139" y="198830"/>
            <a:ext cx="5482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потерялась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099" y="1722731"/>
            <a:ext cx="3171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 .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шонок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6791" y="1693097"/>
            <a:ext cx="276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35" y="2924944"/>
            <a:ext cx="242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ерёжа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Picture 4" descr="http://altfast.ru/uploads/posts/2010-06/1276781422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9"/>
          <a:stretch/>
        </p:blipFill>
        <p:spPr bwMode="auto">
          <a:xfrm>
            <a:off x="-17068" y="2770"/>
            <a:ext cx="2787741" cy="19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01036" y="2910858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 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3025" y="2910858"/>
            <a:ext cx="271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камыш 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636" y="4509120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1036" y="4472606"/>
            <a:ext cx="311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 .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75248" y="5681616"/>
            <a:ext cx="210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Бор . 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0647" y="1714738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0342" y="169149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98910" y="291085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7106" y="291085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2627" y="4515364"/>
            <a:ext cx="4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770" y="291085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97712" y="4473247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42700" y="566896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рисунки\нов картинки и аниме\youloveit_ru_jake_and_the_never_land_pir_6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9"/>
          <a:stretch/>
        </p:blipFill>
        <p:spPr bwMode="auto">
          <a:xfrm>
            <a:off x="1961397" y="209656"/>
            <a:ext cx="727968" cy="17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251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62</cp:revision>
  <dcterms:created xsi:type="dcterms:W3CDTF">2014-12-05T17:06:04Z</dcterms:created>
  <dcterms:modified xsi:type="dcterms:W3CDTF">2014-12-18T18:21:51Z</dcterms:modified>
</cp:coreProperties>
</file>