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5" r:id="rId21"/>
    <p:sldId id="274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751A9B-13E9-48EE-B49B-75FCFF4D0341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08C8D3-DFF3-41B4-BCBD-4A89EE10E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7.xml"/><Relationship Id="rId3" Type="http://schemas.openxmlformats.org/officeDocument/2006/relationships/slide" Target="slide8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18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5715040" cy="171451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своя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2786058"/>
            <a:ext cx="5572164" cy="1214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12" descr="j0088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7287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636"/>
            <a:ext cx="65008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Составила: 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Ломакина Ирина Геннадьевна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читель начальных классов</a:t>
            </a:r>
          </a:p>
          <a:p>
            <a:pPr algn="ctr"/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МБОУ Кыштовская СОШ №1 Новосибирской области</a:t>
            </a:r>
            <a:endParaRPr lang="ru-RU" sz="20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124" y="214290"/>
            <a:ext cx="890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 30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45476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Красный, жёлтый, зелёный, оранжевый, синий, голубой. Какого цвета не хватает и почему?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929066"/>
            <a:ext cx="74671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Фиолетовый, цвета радуги.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Admin\Pictures\0_c9c3_951f20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571768" cy="328614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143768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8" y="142852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40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2153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какого ковша не пьют, не едят, а только на него глядят?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786190"/>
            <a:ext cx="65368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Созвездие Большая Медведица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Admin\Pictures\big_dip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3643306" cy="228599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416" y="214290"/>
            <a:ext cx="8326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50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6960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 фруктам кожура?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71744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Кожура защищает то, что внутри фруктов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Admin\Pictures\Ananas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05180"/>
            <a:ext cx="2738440" cy="345282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15272" y="47148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4" y="285728"/>
            <a:ext cx="890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28680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из этих компонентов не является компонентом разности?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меньшаемое;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елимое;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ычитаемое;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азность.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4572008"/>
            <a:ext cx="2629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делимое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20" y="285728"/>
            <a:ext cx="8355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20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3518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Сложили два квадрата. Сколько сторон у получившейся фигуры?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4357694"/>
            <a:ext cx="10001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4" y="214290"/>
            <a:ext cx="8326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30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7263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Пассажир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такси ехал в село. По дороге он встретил 5 грузовых и 3 легковых машины. Сколько всего машин шло в село?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857760"/>
            <a:ext cx="6193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 машина-такси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429520" y="564357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56" y="285728"/>
            <a:ext cx="871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40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5648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двух руках 10 пальцев. Сколько пальцев на 10 руках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450057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643834" y="528638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4" y="214290"/>
            <a:ext cx="8134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50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714480" y="1714488"/>
            <a:ext cx="5715040" cy="1928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удача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8195" name="Picture 3" descr="C:\Users\Admin\Pictures\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129098" cy="341471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15272" y="535782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36" y="0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357430"/>
            <a:ext cx="8435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имей сто рублей, а имей….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71546"/>
            <a:ext cx="31924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29256" y="4357694"/>
            <a:ext cx="2598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76" y="285728"/>
            <a:ext cx="7942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20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716760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уходит в пятки?</a:t>
            </a:r>
          </a:p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уша;</a:t>
            </a:r>
          </a:p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ровь;</a:t>
            </a:r>
          </a:p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ечь;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память.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429132"/>
            <a:ext cx="2004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15272" y="550070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785794"/>
          <a:ext cx="714380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785950"/>
                <a:gridCol w="1785950"/>
              </a:tblGrid>
              <a:tr h="8409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Окружающий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мир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Смекалка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Калейдоскоп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9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2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3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4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5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</a:tr>
              <a:tr h="789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6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7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8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9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</a:tr>
              <a:tr h="789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0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1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2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3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</a:tr>
              <a:tr h="789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4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5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6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7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789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8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9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20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21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30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357290" y="1857364"/>
            <a:ext cx="6286544" cy="142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удача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43" name="Picture 3" descr="C:\Users\Admin\Pictures\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71910"/>
            <a:ext cx="3414718" cy="298609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50" y="214290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40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79988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Каким словом можно назвать и дорожную разметку, и животное?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643314"/>
            <a:ext cx="2163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зебра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Admin\Pictures\a95438ea32c9d710d1571eaa1a5896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643314"/>
            <a:ext cx="2428892" cy="3048000"/>
          </a:xfrm>
          <a:prstGeom prst="rect">
            <a:avLst/>
          </a:prstGeom>
          <a:noFill/>
        </p:spPr>
      </p:pic>
      <p:pic>
        <p:nvPicPr>
          <p:cNvPr id="9219" name="Picture 3" descr="C:\Users\Admin\Pictures\zeb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71942"/>
            <a:ext cx="3530600" cy="2563814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001024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8" y="214290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50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79578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можно приготовить, а съесть нельзя?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143380"/>
            <a:ext cx="682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86710" y="564357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42910" y="1857364"/>
            <a:ext cx="81740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  за игру!</a:t>
            </a:r>
          </a:p>
        </p:txBody>
      </p:sp>
      <p:pic>
        <p:nvPicPr>
          <p:cNvPr id="12290" name="Picture 2" descr="C:\Users\Admin\Pictures\5466-spaces_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357562"/>
            <a:ext cx="168592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букв в русском алфавите?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33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 буквы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Картинки\2612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8556"/>
            <a:ext cx="4572000" cy="3119444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                        10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                         20   </a:t>
            </a:r>
            <a:endParaRPr lang="ru-RU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9297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из этих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имён-имя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собственное?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олокольчик;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собака;</a:t>
            </a:r>
          </a:p>
          <a:p>
            <a:pPr>
              <a:buFont typeface="Arial" pitchFamily="34" charset="0"/>
              <a:buChar char="•"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Одесса;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евочка.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286644" y="557214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357694"/>
            <a:ext cx="268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112" y="357166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30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3907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каком словаре объясняется значение слов?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8150" y="4071942"/>
            <a:ext cx="6615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толковом словаре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Admin\Pictures\royalty-free-owl-clipart-illustration-21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2611438" cy="242886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72396" y="550070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40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2153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фразеологизм «Море по колено».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876"/>
            <a:ext cx="640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Ничто не страшно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286644" y="528638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50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867860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известном предложении из азбуки «Мама мыла раму» не сказано, какую раму мыла мама. Что точно не могла мыть мама?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арелку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елосипед;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еркало;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артину.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268" y="4500570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тарелку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286644" y="557214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1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749718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животное не живёт в норе?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рот;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арсук;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елка;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ышь.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572008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500958" y="557214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56" y="357166"/>
            <a:ext cx="871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                          20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9629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планет в солнечной системе?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37861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Admin\Pictures\PIA06890_mod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429000"/>
            <a:ext cx="4214842" cy="3271827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357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2012-04-22T12:53:54Z</dcterms:created>
  <dcterms:modified xsi:type="dcterms:W3CDTF">2013-05-06T19:15:00Z</dcterms:modified>
</cp:coreProperties>
</file>