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72" r:id="rId7"/>
    <p:sldId id="270" r:id="rId8"/>
    <p:sldId id="271" r:id="rId9"/>
    <p:sldId id="273" r:id="rId10"/>
    <p:sldId id="266" r:id="rId11"/>
    <p:sldId id="267" r:id="rId12"/>
    <p:sldId id="268" r:id="rId13"/>
    <p:sldId id="257" r:id="rId14"/>
    <p:sldId id="258" r:id="rId15"/>
    <p:sldId id="260" r:id="rId16"/>
    <p:sldId id="259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87CFA-8B6D-489A-911A-E51D18037B0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65A36-68F1-481A-B62E-4BA36F67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566013/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7867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21429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/>
                </a:solidFill>
              </a:rPr>
              <a:t>Дельта Невы</a:t>
            </a:r>
            <a:endParaRPr lang="ru-RU" sz="4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&amp;Dcy;&amp;Dcy;&amp;Tcy;-&amp;Mcy;&amp;ocy;&amp;scy;&amp;kcy;&amp;vcy;&amp;acy; :: &amp;Pcy;&amp;rcy;&amp;ocy;&amp;scy;&amp;mcy;&amp;ocy;&amp;tcy;&amp;rcy; &amp;tcy;&amp;iecy;&amp;mcy;&amp;ycy; - 6-7-8-9&amp;mcy;&amp;acy;&amp;yacy; &amp;kcy;&amp;acy;&amp;kcy; &amp;bcy;&amp;ucy;&amp;dcy;&amp;iecy;&amp;mcy; &amp;ocy;&amp;tcy;&amp;dcy;&amp;ycy;&amp;khcy;&amp;acy;&amp;tcy;&amp;softcy;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000660" cy="2836089"/>
          </a:xfrm>
          <a:prstGeom prst="rect">
            <a:avLst/>
          </a:prstGeom>
          <a:noFill/>
        </p:spPr>
      </p:pic>
      <p:pic>
        <p:nvPicPr>
          <p:cNvPr id="23558" name="Picture 6" descr="&amp;Kcy;&amp;rcy;&amp;iecy;&amp;pcy;&amp;ocy;&amp;scy;&amp;tcy;&amp;softcy; &amp;Ocy;&amp;rcy;&amp;iecy;&amp;shcy;&amp;iecy;&amp;kcy;. - &amp;Pcy;&amp;ucy;&amp;tcy;&amp;iecy;&amp;shcy;&amp;iecy;&amp;scy;&amp;tcy;&amp;vcy;&amp;icy;&amp;yacy;, &amp;Ocy;&amp;tcy;&amp;dcy;&amp;ycy;&amp;khcy; - &amp;Fcy;&amp;ocy;&amp;rcy;&amp;ucy;&amp;mcy;&amp;ycy; &amp;Acy;&amp;ucy;&amp;dcy;&amp;icy; &amp;kcy;&amp;lcy;&amp;ucy;&amp;bcy;&amp;acy; &amp;Pcy;&amp;icy;&amp;tcy;&amp;iecy;&amp;r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144760"/>
            <a:ext cx="5114923" cy="3391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SHcy;&amp;lcy;&amp;icy;&amp;scy;&amp;scy;&amp;iecy;&amp;lcy;&amp;softcy;&amp;bcy;&amp;ucy;&amp;rcy;&amp;gcy;&amp;scy;&amp;kcy;&amp;acy;&amp;yacy; &amp;kcy;&amp;rcy;&amp;iecy;&amp;pcy;&amp;ocy;&amp;scy;&amp;tcy;&amp;softcy; &quot;&amp;Ocy;&amp;rcy;&amp;iecy;&amp;shcy;&amp;iecy;&amp;kcy;&quot;. &amp;SHcy;&amp;lcy;&amp;icy;&amp;scy;&amp;scy;&amp;iecy;&amp;lcy;&amp;softcy;&amp;bcy;&amp;ucy;&amp;rcy;&amp;gcy; Parco dei Principi / &amp;Tcy;&amp;ucy;&amp;rcy;&amp;ocy;&amp;pcy;&amp;iecy;&amp;rcy;&amp;acy;&amp;tcy;&amp;o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214842" cy="2872115"/>
          </a:xfrm>
          <a:prstGeom prst="rect">
            <a:avLst/>
          </a:prstGeom>
          <a:noFill/>
        </p:spPr>
      </p:pic>
      <p:pic>
        <p:nvPicPr>
          <p:cNvPr id="24580" name="Picture 4" descr="&amp;Kcy;&amp;rcy;&amp;iecy;&amp;pcy;&amp;ocy;&amp;scy;&amp;tcy;&amp;softcy; &amp;Ocy;&amp;rcy;&amp;iecy;&amp;shcy;&amp;iecy;&amp;kcy; (&amp;SHcy;&amp;lcy;&amp;icy;&amp;scy;&amp;scy;&amp;iecy;&amp;lcy;&amp;softcy;&amp;bcy;&amp;ucy;&amp;rcy;&amp;gcy;, &amp;Rcy;&amp;ocy;&amp;scy;&amp;scy;&amp;icy;&amp;yacy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105742"/>
            <a:ext cx="4845053" cy="3573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Kcy;&amp;rcy;&amp;iecy;&amp;pcy;&amp;ocy;&amp;scy;&amp;tcy;&amp;softcy; &amp;Ocy;&amp;rcy;&amp;iecy;&amp;shcy;&amp;iecy;&amp;kcy;: &amp;Icy;&amp;scy;&amp;tcy;&amp;ocy;&amp;rcy;&amp;icy;&amp;yacy; &amp;icy; &amp;scy;&amp;ocy;&amp;vcy;&amp;rcy;&amp;iecy;&amp;mcy;&amp;iecy;&amp;ncy;&amp;ncy;&amp;ocy;&amp;scy;&amp;tcy;&amp;softcy;. &amp;CHcy;&amp;acy;&amp;scy;&amp;tcy;&amp;softcy; 2 (&amp;SHcy;&amp;lcy;&amp;icy;&amp;scy;&amp;scy;&amp;iecy;&amp;lcy;&amp;softcy;&amp;b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714890" cy="6286520"/>
          </a:xfrm>
          <a:prstGeom prst="rect">
            <a:avLst/>
          </a:prstGeom>
          <a:noFill/>
        </p:spPr>
      </p:pic>
      <p:pic>
        <p:nvPicPr>
          <p:cNvPr id="25604" name="Picture 4" descr="http://big-ring.ru/images/243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3214710" cy="2000266"/>
          </a:xfrm>
          <a:prstGeom prst="rect">
            <a:avLst/>
          </a:prstGeom>
          <a:noFill/>
        </p:spPr>
      </p:pic>
      <p:pic>
        <p:nvPicPr>
          <p:cNvPr id="25606" name="Picture 6" descr="&amp;Fcy;&amp;ocy;&amp;tcy;&amp;ocy;&amp;gcy;&amp;rcy;&amp;acy;&amp;fcy;&amp;icy;&amp;icy; &amp;SHcy;&amp;lcy;&amp;icy;&amp;scy;&amp;scy;&amp;iecy;&amp;lcy;&amp;softcy;&amp;bcy;&amp;ucy;&amp;rcy;&amp;gcy;&amp;acy; &amp;ocy;&amp;tcy; &amp;pcy;&amp;ucy;&amp;tcy;&amp;iecy;&amp;shcy;&amp;iecy;&amp;scy;&amp;tcy;&amp;vcy;&amp;iecy;&amp;ncy;&amp;ncy;&amp;icy;&amp;kcy;&amp;ocy;&amp;vcy; &amp;icy; &amp;tcy;&amp;ucy;&amp;rcy;&amp;icy;&amp;scy;&amp;tcy;&amp;ocy;&amp;vcy;"/>
          <p:cNvPicPr>
            <a:picLocks noChangeAspect="1" noChangeArrowheads="1"/>
          </p:cNvPicPr>
          <p:nvPr/>
        </p:nvPicPr>
        <p:blipFill>
          <a:blip r:embed="rId4"/>
          <a:srcRect l="6238" t="9428" r="1618" b="4857"/>
          <a:stretch>
            <a:fillRect/>
          </a:stretch>
        </p:blipFill>
        <p:spPr bwMode="auto">
          <a:xfrm>
            <a:off x="5357818" y="4214818"/>
            <a:ext cx="3214710" cy="2242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42852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конце XVIII в. город Петербург располагался на островах, которых было на 46 меньше, чем в петровское время, в начале XVIII в. Сейчас город занимает на 59 островов меньше, чем в конце XVIII в. На каком количестве островов размещался город в начале XVIII в., если известно, что сейчас он занимает 42 острова?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250 лет Русь выдержала 160 сражений. Из них 44 сражения были со шведами, поляками, венграми и болгарами, с татарами на одно сражение больше, чем со шведами, поляками, венграми и болгарами, а с немецкими рыцарями на 15 сражений меньше, чем с татарами, остальные битвы были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ливонцами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Сколько сражений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ливонцами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выдержала Русь?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Прицельная дальность метательной машины составляет 120 – 200 шагов. На расстоянии в 120 шагов снаряд имел большую силу разрушения. Узнай, на каком расстоянии снаряд имел наибольшую разрушительную силу, если 1 шаг воина был равен 76 см. Ответ напиши в метрах и сантиметрах.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Петр 1 хорошо понимал, что только внезапность и быстрота могут привести к успеху. Стоит вражеским судам поднять паруса, как они станут недосягаемыми. Поэтому он направил в сторону моря солдат под командованием Меншикова на 17 лодках по 11 человек в каждой. А 113 гвардейцев на 13 лодках пошли с ним вниз по течению к неприятельским судам. Сколько рот участвовало в этом сражении, если численность одной роты Преображенского и Семеновского полков составляла 150 человек?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Накануне 1500 года город Орешек делился на несколько частей, где насчитывалось 198 дворов. На Никольском острове было 5 дворов. На южной стороне Невы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лопской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на 93 двора больше, чем на Никольском острове, а на северной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корельской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стороне на 29 дворов меньше, чем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лопской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Остальные дворы были на острове в крепости Орешек. Сколько дворов стояло в укреплении крепости Орешек?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Запишите решение задачи в виде выражения.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leepless: &amp;rcy; &amp;ncy;&amp;iecy;&amp;vcy;&amp;acy; &amp;kcy;&amp;acy;&amp;r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386310" cy="48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&amp;Kcy;&amp;acy;&amp;rcy;&amp;tcy;&amp;acy; &amp;ncy;&amp;iecy;&amp;vcy;&amp;acy; &quot; &amp;tcy;&amp;ocy;&amp;pcy;&amp;ocy;&amp;gcy;&amp;rcy;&amp;acy;&amp;fcy;&amp;icy;&amp;chcy;&amp;iecy;&amp;scy;&amp;kcy;&amp;icy;&amp;jcy; &amp;tscy;&amp;iecy;&amp;ncy;&amp;tcy;&amp;rcy;, &amp;Ncy;&amp;ocy;&amp;vcy;&amp;acy;&amp;yacy; &amp;vcy;&amp;iecy;&amp;rcy;&amp;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741674" cy="5691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Tcy;&amp;rcy;&amp;acy;&amp;scy;&amp;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8358246" cy="3571900"/>
          </a:xfrm>
          <a:prstGeom prst="rect">
            <a:avLst/>
          </a:prstGeom>
          <a:noFill/>
        </p:spPr>
      </p:pic>
      <p:pic>
        <p:nvPicPr>
          <p:cNvPr id="3" name="Picture 2" descr="&amp;Icy;&amp;scy;&amp;tcy;&amp;ocy;&amp;rcy;&amp;icy;&amp;yacy; &amp;rcy;&amp;acy;&amp;zcy;&amp;vcy;&amp;icy;&amp;tcy;&amp;icy;&amp;yacy; &amp;gcy;&amp;ocy;&amp;rcy;&amp;ncy;&amp;ocy;&amp;gcy;&amp;ocy; &amp;dcy;&amp;iecy;&amp;lcy;&amp;acy; &amp;vcy; &amp;mcy;&amp;icy;&amp;r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1928810" cy="2587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Vcy; &amp;chcy;&amp;iecy;&amp;tcy;&amp;vcy;&amp;iecy;&amp;rcy;&amp;gcy;, &amp;ucy;&amp;pcy;&amp;acy;&amp;vcy;&amp;shcy;&amp;iecy;&amp;gcy;&amp;ocy; &amp;vcy; &amp;Ncy;&amp;iecy;&amp;vcy;&amp;ucy; &amp;ocy;&amp;pcy;&amp;iecy;&amp;rcy;&amp;acy;&amp;tcy;&amp;ocy;&amp;rcy;&amp;acy;, &amp;tcy;&amp;acy;&amp;kcy; &amp;icy; &amp;ncy;&amp;iecy; &amp;ncy;&amp;acy;&amp;shcy;&amp;l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643734" cy="5335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&amp;Acy;&amp;kcy;&amp;acy;&amp;dcy;&amp;iecy;&amp;mcy;&amp;icy;&amp;z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52"/>
            <a:ext cx="4357718" cy="6066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57214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Портрет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Петра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Поль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Деларош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1838.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e_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26722" cy="5000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Acy;&amp;lcy;&amp;iecy;&amp;kcy;&amp;scy;&amp;acy;&amp;ncy;&amp;dcy;&amp;rcy; &amp;Lcy;&amp;iecy;&amp;ocy;&amp;ncy;&amp;icy;&amp;dcy;&amp;ocy;&amp;vcy;&amp;icy;&amp;chcy; &amp;bcy;&amp;ocy;&amp;rcy;&amp;ocy;&amp;dcy;&amp;ucy;&amp;lcy;&amp;icy;&amp;ncy; - Net-Wallpapers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3962400" cy="5286375"/>
          </a:xfrm>
          <a:prstGeom prst="rect">
            <a:avLst/>
          </a:prstGeom>
          <a:noFill/>
        </p:spPr>
      </p:pic>
      <p:pic>
        <p:nvPicPr>
          <p:cNvPr id="3" name="Picture 2" descr="&amp;Kcy;&amp;ncy;&amp;icy;&amp;ZHcy;&amp;ZHcy;&amp;kcy;&amp;acy; &amp;scy; &amp;kcy;&amp;acy;&amp;rcy;&amp;tcy;&amp;icy;&amp;ncy;&amp;kcy;&amp;acy;&amp;mcy;&amp;icy; - &amp;Zcy;&amp;ncy;&amp;acy;&amp;yucy;&amp;tcy; &amp;tcy;&amp;ucy;&amp;rcy;&amp;kcy;&amp;icy; &amp;ncy;&amp;acy;&amp;scy; &amp;icy; &amp;shcy;&amp;vcy;&amp;iecy;&amp;dcy;&amp;y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214842" cy="583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Ucy;&amp;rcy;&amp;ocy;&amp;kcy; &amp;vcy; &amp;fcy;&amp;ocy;&amp;rcy;&amp;mcy;&amp;acy;&amp;tcy;&amp;iecy; &amp;Acy;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4629139" cy="65206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86446" y="5214950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Мозаика </a:t>
            </a:r>
          </a:p>
          <a:p>
            <a:pPr algn="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Ломоносовской мастерской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355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Olbany</dc:creator>
  <cp:lastModifiedBy>Olbany</cp:lastModifiedBy>
  <cp:revision>7</cp:revision>
  <dcterms:created xsi:type="dcterms:W3CDTF">2014-09-28T08:12:47Z</dcterms:created>
  <dcterms:modified xsi:type="dcterms:W3CDTF">2014-12-13T11:03:04Z</dcterms:modified>
</cp:coreProperties>
</file>