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66" r:id="rId4"/>
    <p:sldId id="258" r:id="rId5"/>
    <p:sldId id="268" r:id="rId6"/>
    <p:sldId id="263" r:id="rId7"/>
    <p:sldId id="26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8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529A102-CAF2-423B-B4C7-90E7440598DC}" type="datetimeFigureOut">
              <a:rPr lang="ru-RU"/>
              <a:pPr/>
              <a:t>20.01.2014</a:t>
            </a:fld>
            <a:endParaRPr lang="ru-RU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AB5950D-65D9-4AB1-B8D4-F94DD70762B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</p:spPr>
      </p:sp>
      <p:sp>
        <p:nvSpPr>
          <p:cNvPr id="26627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1401C-EEE2-44E5-A133-B78B49255ECA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7F2B4-2C66-4114-85DB-BF5AF5166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BDF9D-F338-4166-B91D-9877EA74A0EA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C165C-030C-430E-841F-FA0A127BA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01E3A-6B55-444C-AF72-F6F3271F976E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BA1A5-F074-43CB-A14E-2D9F9C5EC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60A65-BDCA-4715-A6AC-8CE88F5AFA2E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D61C-6582-47F1-B8A6-7371CC6B4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59B5F-00A9-4BC4-886F-EDAED6861008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933E8-8A7E-44C4-B32C-F0A578436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B0018-6781-4229-9253-D42398BDB746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E6B91-8F5D-42A0-A55A-CFF2140FA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24DBF-BA3A-4813-99E7-EE93483A910D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C1092-DAD6-44EA-8FCB-CC8383996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5F6C1-A7E9-4B48-AD7B-7D72DBE1329D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86F5F-C0BF-4FD9-B3AA-5659D41CB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A1F76-7612-4418-A22C-39C72304F611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17D6-4B4F-4E6C-B546-469F9B4A5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62AFB-40B3-4309-8F2E-9F4F6A890E11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2200A-3D80-4479-A18F-01A52D894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E9B47-6FD9-46A6-B945-F646B5157ACF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23F9A-F09E-4AF3-B69D-B08C4A2E9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DAB67D-E457-45D4-9870-E236C57BC0B3}" type="datetimeFigureOut">
              <a:rPr lang="ru-RU"/>
              <a:pPr>
                <a:defRPr/>
              </a:pPr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4E5AAE-8512-4623-9E91-AFE55906A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71802" y="2643182"/>
            <a:ext cx="432022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УЧИМ БУКВЫ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4077072"/>
            <a:ext cx="2989857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БУКВА Х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614488" y="1077913"/>
            <a:ext cx="578167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/>
              <a:t>Х – забавная игрушка,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/>
              <a:t>Деревянная вертушка.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/>
              <a:t>Деревянная вертушка – 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/>
              <a:t>Ветру вольному подружка</a:t>
            </a:r>
          </a:p>
        </p:txBody>
      </p:sp>
      <p:pic>
        <p:nvPicPr>
          <p:cNvPr id="24582" name="Picture 6" descr="simba_7248097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3267075"/>
            <a:ext cx="5400675" cy="35909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МамулькА\Рабочий стол\азбука\азбука\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857500" y="3643313"/>
            <a:ext cx="1169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хомяк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72000" y="2786063"/>
            <a:ext cx="1739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художник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23988" y="5143500"/>
            <a:ext cx="1147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хурма</a:t>
            </a:r>
            <a:endParaRPr lang="ru-RU" sz="28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071813" y="5572125"/>
            <a:ext cx="90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хлеб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62000" y="642938"/>
            <a:ext cx="1690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хамелеон</a:t>
            </a:r>
            <a:endParaRPr lang="ru-RU" sz="28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8" name="Хорда 7"/>
          <p:cNvSpPr/>
          <p:nvPr/>
        </p:nvSpPr>
        <p:spPr>
          <a:xfrm rot="6356307">
            <a:off x="1256506" y="5282407"/>
            <a:ext cx="1122363" cy="2286000"/>
          </a:xfrm>
          <a:prstGeom prst="chord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286125" y="5143500"/>
            <a:ext cx="571500" cy="5715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algn="ctr">
            <a:noFill/>
            <a:round/>
            <a:headEnd/>
            <a:tailEnd/>
          </a:ln>
        </p:spPr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Хорда 9"/>
          <p:cNvSpPr/>
          <p:nvPr/>
        </p:nvSpPr>
        <p:spPr>
          <a:xfrm rot="4525367">
            <a:off x="461962" y="1028701"/>
            <a:ext cx="2314575" cy="2533650"/>
          </a:xfrm>
          <a:prstGeom prst="chord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Арка 10"/>
          <p:cNvSpPr/>
          <p:nvPr/>
        </p:nvSpPr>
        <p:spPr>
          <a:xfrm>
            <a:off x="2571750" y="4143375"/>
            <a:ext cx="1785938" cy="2000250"/>
          </a:xfrm>
          <a:prstGeom prst="blockArc">
            <a:avLst>
              <a:gd name="adj1" fmla="val 9239244"/>
              <a:gd name="adj2" fmla="val 0"/>
              <a:gd name="adj3" fmla="val 38816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 rot="10117515">
            <a:off x="2608263" y="4414838"/>
            <a:ext cx="1785937" cy="2000250"/>
          </a:xfrm>
          <a:prstGeom prst="blockArc">
            <a:avLst>
              <a:gd name="adj1" fmla="val 8656083"/>
              <a:gd name="adj2" fmla="val 229778"/>
              <a:gd name="adj3" fmla="val 33201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4643438" y="3286125"/>
            <a:ext cx="1857375" cy="3571875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25400" algn="ctr">
            <a:noFill/>
            <a:round/>
            <a:headEnd/>
            <a:tailEnd/>
          </a:ln>
        </p:spPr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1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214313"/>
            <a:ext cx="4092575" cy="57864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4643438" y="500063"/>
            <a:ext cx="4286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Х</a:t>
            </a:r>
            <a:r>
              <a:rPr lang="ru-RU" sz="2400" b="1">
                <a:latin typeface="Calibri" pitchFamily="34" charset="0"/>
              </a:rPr>
              <a:t>омяк себе построил дом:</a:t>
            </a:r>
          </a:p>
          <a:p>
            <a:pPr algn="ctr"/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Х</a:t>
            </a:r>
            <a:r>
              <a:rPr lang="ru-RU" sz="2400" b="1">
                <a:latin typeface="Calibri" pitchFamily="34" charset="0"/>
              </a:rPr>
              <a:t>ороший, под землёй.</a:t>
            </a:r>
          </a:p>
          <a:p>
            <a:pPr algn="ctr"/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Х</a:t>
            </a:r>
            <a:r>
              <a:rPr lang="ru-RU" sz="2400" b="1">
                <a:latin typeface="Calibri" pitchFamily="34" charset="0"/>
              </a:rPr>
              <a:t>ранит зерно он в доме том</a:t>
            </a:r>
          </a:p>
          <a:p>
            <a:pPr algn="ctr"/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Х</a:t>
            </a:r>
            <a:r>
              <a:rPr lang="ru-RU" sz="2400" b="1">
                <a:latin typeface="Calibri" pitchFamily="34" charset="0"/>
              </a:rPr>
              <a:t>олодною зимой.</a:t>
            </a:r>
          </a:p>
        </p:txBody>
      </p:sp>
      <p:pic>
        <p:nvPicPr>
          <p:cNvPr id="17413" name="Рисунок 5" descr="homiak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571750"/>
            <a:ext cx="2171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4883619_pozuy_ru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063" y="446088"/>
            <a:ext cx="7119937" cy="6411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karanda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561843" flipV="1">
            <a:off x="6372225" y="4508500"/>
            <a:ext cx="19446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" action="ppaction://noaction"/>
          </p:cNvPr>
          <p:cNvSpPr/>
          <p:nvPr/>
        </p:nvSpPr>
        <p:spPr>
          <a:xfrm>
            <a:off x="8215313" y="5857875"/>
            <a:ext cx="620712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1094 -0.068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94 -0.06869 C -0.30295 -0.08164 -0.29497 -0.09459 -0.28629 -0.10523 C -0.27761 -0.11587 -0.26806 -0.12766 -0.25903 -0.13275 C -0.25 -0.13784 -0.23959 -0.13715 -0.2316 -0.13622 C -0.22361 -0.1353 -0.21615 -0.13414 -0.21094 -0.1272 C -0.20573 -0.12026 -0.20139 -0.10616 -0.2 -0.09436 C -0.19861 -0.08257 -0.2 -0.0747 -0.20278 -0.05597 C -0.20556 -0.03724 -0.2092 -0.00579 -0.2165 0.01873 C -0.22379 0.04324 -0.23594 0.07123 -0.2467 0.09181 C -0.25747 0.11239 -0.26997 0.1302 -0.28091 0.14292 C -0.29184 0.15564 -0.30278 0.1642 -0.31233 0.16836 C -0.32188 0.17252 -0.33108 0.17113 -0.33837 0.16836 C -0.34566 0.16558 -0.35174 0.15865 -0.35625 0.15194 C -0.36077 0.14523 -0.36493 0.12974 -0.3658 0.12835 C -0.36667 0.12696 -0.36754 0.13691 -0.36163 0.14292 C -0.35573 0.14893 -0.33976 0.16096 -0.33021 0.16489 C -0.32066 0.16882 -0.31233 0.17021 -0.30417 0.16651 C -0.29601 0.16281 -0.28924 0.1531 -0.28091 0.14292 C -0.27257 0.13274 -0.26389 0.12419 -0.25347 0.10453 C -0.24306 0.08487 -0.22865 0.05319 -0.21788 0.02428 C -0.20712 -0.00463 -0.19844 -0.04579 -0.18906 -0.06869 C -0.17969 -0.09159 -0.17066 -0.10176 -0.16163 -0.11263 C -0.15261 -0.1235 -0.14323 -0.13044 -0.13438 -0.13437 C -0.12552 -0.1383 -0.11632 -0.13923 -0.10834 -0.13622 C -0.10035 -0.13321 -0.09045 -0.12234 -0.08629 -0.11633 C -0.08212 -0.11032 -0.08351 -0.09968 -0.08368 -0.09991 C -0.08386 -0.10014 -0.08386 -0.11194 -0.08768 -0.11795 C -0.0915 -0.12396 -0.09983 -0.13321 -0.10695 -0.13622 C -0.11406 -0.13923 -0.12136 -0.14015 -0.13021 -0.13622 C -0.13906 -0.13229 -0.15122 -0.12304 -0.16042 -0.11263 C -0.16962 -0.10222 -0.17795 -0.0895 -0.18507 -0.07424 C -0.19219 -0.05898 -0.19844 -0.03493 -0.20278 -0.02128 C -0.20712 -0.00764 -0.20729 -0.00417 -0.21094 0.00786 C -0.21459 0.01989 -0.22084 0.03769 -0.22466 0.05157 C -0.22847 0.06544 -0.23299 0.08094 -0.23438 0.09181 C -0.23577 0.10268 -0.23368 0.10823 -0.23299 0.11725 C -0.23229 0.12627 -0.23351 0.13853 -0.23004 0.14662 C -0.22656 0.15471 -0.21893 0.16235 -0.21233 0.16651 C -0.20573 0.17067 -0.19896 0.17322 -0.19045 0.17206 C -0.18195 0.1709 -0.17049 0.16628 -0.16163 0.15934 C -0.15278 0.1524 -0.14427 0.13991 -0.13698 0.1302 C -0.12969 0.12049 -0.12379 0.11054 -0.11788 0.10083 " pathEditMode="relative" rAng="0" ptsTypes="aaaaaaaaaaaaaaaaaaaaaaaaaaaaaaaaaaaaaaaaaa">
                                      <p:cBhvr>
                                        <p:cTn id="10" dur="8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30</Words>
  <Application>Microsoft Office PowerPoint</Application>
  <PresentationFormat>Экран (4:3)</PresentationFormat>
  <Paragraphs>13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х</dc:title>
  <dc:creator>Бойкова О. В.</dc:creator>
  <cp:lastModifiedBy>Админитратор</cp:lastModifiedBy>
  <cp:revision>11</cp:revision>
  <dcterms:created xsi:type="dcterms:W3CDTF">2010-08-18T17:23:13Z</dcterms:created>
  <dcterms:modified xsi:type="dcterms:W3CDTF">2014-01-20T15:29:33Z</dcterms:modified>
</cp:coreProperties>
</file>