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EC7D6B-4EE3-4759-9CE9-D170114EE5D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2%20%D0%B3%D0%B2.%20%D1%82%D0%B0%D0%BC%D0%B0%D0%BD%D1%81%D0%BA%D0%BE%D0%B9%20%D0%B4%D0%B8%D0%B2%D0%B8%D0%B7%D0%B8%D0%B8%20%D0%B2%D0%BE%20%D0%B2%D1%80%D0%B5%D0%BC%D1%8F%20%D0%92%D0%9E%D0%92%20535%20%D1%84%D0%BE%D1%82%D0%BE&amp;source=images&amp;cd=&amp;cad=rja&amp;docid=nyDP4oGZlxZHTM&amp;tbnid=AAXJmY1b7nSrsM:&amp;ved=0CAUQjRw&amp;url=http://www.militaryphotos.net/forums/showthread.php?180530-Workers%92%96Peasants%92-Red-Army-(RKKA)-1918-1946/page12&amp;ei=PTEmUYbtDKT24QT77oH4Dg&amp;bvm=bv.42661473,d.bGE&amp;psig=AFQjCNHsBmtKFRtAfbnnK96hmgdr7eGg_Q&amp;ust=136154386407304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2%20%D0%B3%D0%B2.%20%D1%82%D0%B0%D0%BC%D0%B0%D0%BD%D1%81%D0%BA%D0%BE%D0%B9%20%D0%B4%D0%B8%D0%B2%D0%B8%D0%B7%D0%B8%D0%B8%20%D0%B2%D0%BE%20%D0%B2%D1%80%D0%B5%D0%BC%D1%8F%20%D0%92%D0%9E%D0%92%20535%20%D1%84%D0%BE%D1%82%D0%BE&amp;source=images&amp;cd=&amp;cad=rja&amp;docid=nyDP4oGZlxZHTM&amp;tbnid=AAXJmY1b7nSrsM:&amp;ved=0CAUQjRw&amp;url=http://www.militaryphotos.net/forums/showthread.php?180530-Workers%92%96Peasants%92-Red-Army-(RKKA)-1918-1946/page12&amp;ei=PTEmUYbtDKT24QT77oH4Dg&amp;bvm=bv.42661473,d.bGE&amp;psig=AFQjCNHsBmtKFRtAfbnnK96hmgdr7eGg_Q&amp;ust=1361543864073042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080;%20&#1076;&#1086;&#1082;&#1091;&#1084;&#1077;&#1085;&#1090;&#1099;\&#1044;&#1086;&#1082;&#1091;&#1084;&#1077;&#1085;&#1090;&#1072;&#1094;&#1080;&#1103;%20&#1084;&#1091;&#1079;&#1077;&#1077;&#1074;\&#1050;&#1086;&#1085;&#1082;&#1091;&#1088;&#1089;%20&#1084;&#1091;&#1079;&#1077;&#1077;&#1074;%20&#1072;&#1087;&#1088;&#1077;&#1083;&#1100;%202013%20&#1075;&#1086;&#1076;&#1072;\&#1050;&#1086;&#1085;&#1082;&#1091;&#1088;&#1089;\&#1056;&#8217;&#1056;&#1109;&#1056;&#181;&#1056;&#1029;&#1056;&#1029;&#1057;&#8249;&#1056;&#181;%20-%20&#1056;&#1119;&#1056;&#1109;&#1057;&#1027;&#1056;&#187;&#1056;&#181;&#1056;&#1169;&#1056;&#1029;&#1056;&#1105;&#1056;&#8470;%20&#1056;&#177;&#1056;&#1109;&#1056;&#8470;%20(&#1056;&#8226;&#1057;&#8240;&#1056;&#181;%20&#1056;&#1029;&#1056;&#181;&#1056;&#1112;&#1056;&#1029;&#1056;&#1109;&#1056;&#1110;&#1056;&#1109;,%20&#1056;&#181;&#1057;&#8240;&#1056;&#181;%20&#1057;&#8225;&#1057;&#1107;&#1057;&#8218;&#1057;&#1034;-&#1057;&#8225;&#1057;&#1107;&#1057;&#8218;&#1057;&#1034;)%20&#1056;&#1112;&#1056;&#1105;&#1056;&#1029;&#1057;&#1107;&#1057;&#1027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104456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«История одной фотографии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 Презентация выполнена учащимися 8-в класса</a:t>
            </a:r>
            <a:br>
              <a:rPr lang="ru-RU" sz="3600" dirty="0" smtClean="0"/>
            </a:br>
            <a:r>
              <a:rPr lang="ru-RU" sz="3600" dirty="0" smtClean="0"/>
              <a:t>МБОУ </a:t>
            </a:r>
            <a:r>
              <a:rPr lang="ru-RU" sz="3600" dirty="0" err="1" smtClean="0"/>
              <a:t>Барвихинской</a:t>
            </a:r>
            <a:r>
              <a:rPr lang="ru-RU" sz="3600" dirty="0" smtClean="0"/>
              <a:t> СОШ</a:t>
            </a:r>
            <a:br>
              <a:rPr lang="ru-RU" sz="3600" dirty="0" smtClean="0"/>
            </a:br>
            <a:r>
              <a:rPr lang="ru-RU" sz="3600" dirty="0" smtClean="0"/>
              <a:t>Рожковой </a:t>
            </a:r>
            <a:r>
              <a:rPr lang="ru-RU" sz="3600" dirty="0" err="1" smtClean="0"/>
              <a:t>Арианной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Шайхутдиновой</a:t>
            </a:r>
            <a:r>
              <a:rPr lang="ru-RU" sz="3600" dirty="0" smtClean="0"/>
              <a:t> Аделью</a:t>
            </a:r>
            <a:br>
              <a:rPr lang="ru-RU" sz="3600" dirty="0" smtClean="0"/>
            </a:br>
            <a:r>
              <a:rPr lang="ru-RU" sz="3600" dirty="0" smtClean="0"/>
              <a:t>Консультант: </a:t>
            </a:r>
            <a:r>
              <a:rPr lang="ru-RU" sz="3600" dirty="0" err="1" smtClean="0"/>
              <a:t>Жидеева</a:t>
            </a:r>
            <a:r>
              <a:rPr lang="ru-RU" sz="3600" dirty="0" smtClean="0"/>
              <a:t> Е.А.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404664"/>
            <a:ext cx="3888432" cy="6120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окончания школы решил продолжать династию. С 1937 года он начал свою трудовую деятельность: сначала учитель начальных классов, затем студент факультета  биологии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химии Ставропольского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педагогического института. Но война прерывает учёбу, и как многие сверстники он уходит на фронт.</a:t>
            </a:r>
          </a:p>
        </p:txBody>
      </p:sp>
      <p:pic>
        <p:nvPicPr>
          <p:cNvPr id="4" name="Рисунок 3" descr="C:\Users\пк\AppData\Local\Microsoft\Windows\Temporary Internet Files\Content.Word\IMG_135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80521" cy="41764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img155.imageshack.us/img155/6562/121dq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632848" cy="58326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 rot="10800000" flipV="1">
            <a:off x="1187624" y="5831649"/>
            <a:ext cx="69847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2-ая гвардейская Таманская дивизия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img155.imageshack.us/img155/6562/121dq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/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692696"/>
            <a:ext cx="468052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Эхо войны.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часто снятся ночами команды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Прицел!.. Снаряды!... Огонь, по врагу!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далёкие военные годы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забыть никогда не смогу.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вместе в окопах сидели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Таганрогом на мокром снегу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нами снаряды и пули свистели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Корректировали мы огонь по врагу!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Враг был жесток и коварен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Металла на нас не жалел,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Дрожала земля от снарядов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 от дыма и пепла чернел.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Военные годы давно миновали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Покрылась голова сединой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теперь пенсионерами стали</a:t>
            </a:r>
          </a:p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теперь, мой друг фронтовой???</a:t>
            </a:r>
          </a:p>
          <a:p>
            <a:endParaRPr lang="ru-RU" dirty="0"/>
          </a:p>
        </p:txBody>
      </p:sp>
      <p:pic>
        <p:nvPicPr>
          <p:cNvPr id="6" name="Р’РѕРµРЅРЅС‹Рµ - РџРѕСЃР»РµРґРЅРёР№ Р±РѕР№ (Р•С‰Рµ РЅРµРјРЅРѕРіРѕ, РµС‰Рµ С‡СѓС‚СЊ-С‡СѓС‚СЊ) РјРёРЅСѓСЃ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IMG_1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971593" cy="5472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1\IMG_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34617" cy="4525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33256"/>
            <a:ext cx="6696744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Дружеский шарж на учителя математики.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IMG_1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6673"/>
            <a:ext cx="5040560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1\IMG_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034617" cy="4525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099" name="Picture 3" descr="C:\Users\пк\Desktop\1\IMG_13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5760640" cy="4509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b="1" dirty="0" smtClean="0"/>
              <a:t>Заключение.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патриотизма нельзя привить в принудительном порядке.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 каждой судьбы отдельного человека складывается судьба страны.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Мы это почувствовали, когда проводили свою работу по открытию забытой биографии  учителя  нашей школы  Анатолия  Ивановича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Лащенко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2578298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ache/9e/74/9e74f2f54f5bd9be122f89e07a9b5b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56584" cy="3240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C:\Users\пк\Desktop\Мои документы\Документация музеев\Фотографии музеев Барвихинской СОШ\Фотографии музеев школы\IMG_034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02461" cy="3744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C:\Users\пк\Desktop\IMG_135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80320" cy="32403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Цель:</a:t>
            </a:r>
            <a:endParaRPr lang="ru-RU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узнать 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судьбу человека, запечатлённого на этом снимке.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Задачи:</a:t>
            </a:r>
            <a:endParaRPr lang="ru-RU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воспоминания очевидцев, организовать поиск сведений у родственников, в архивах;</a:t>
            </a:r>
          </a:p>
          <a:p>
            <a:r>
              <a:rPr lang="ru-RU" sz="2800" dirty="0" smtClean="0"/>
              <a:t>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пределить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значимость данного экспоната для нашего музея и его посетителей.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Методы исследования:</a:t>
            </a:r>
            <a:endParaRPr lang="ru-RU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/>
              <a:t>и</a:t>
            </a:r>
            <a:r>
              <a:rPr lang="ru-RU" sz="2800" dirty="0" smtClean="0">
                <a:latin typeface="+mn-lt"/>
                <a:ea typeface="+mn-ea"/>
                <a:cs typeface="+mn-cs"/>
              </a:rPr>
              <a:t>сториографический</a:t>
            </a:r>
            <a:r>
              <a:rPr lang="ru-RU" sz="2800" dirty="0">
                <a:latin typeface="+mn-lt"/>
                <a:ea typeface="+mn-ea"/>
                <a:cs typeface="+mn-cs"/>
              </a:rPr>
              <a:t>,  исследуя личные документы (дневники)  </a:t>
            </a:r>
            <a:r>
              <a:rPr lang="ru-RU" sz="2800" dirty="0" err="1">
                <a:latin typeface="+mn-lt"/>
                <a:ea typeface="+mn-ea"/>
                <a:cs typeface="+mn-cs"/>
              </a:rPr>
              <a:t>А.Лащенко</a:t>
            </a:r>
            <a:r>
              <a:rPr lang="ru-RU" sz="2800" dirty="0"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2800" dirty="0" smtClean="0"/>
              <a:t>м</a:t>
            </a:r>
            <a:r>
              <a:rPr lang="ru-RU" sz="2800" dirty="0" smtClean="0">
                <a:latin typeface="+mn-lt"/>
                <a:ea typeface="+mn-ea"/>
                <a:cs typeface="+mn-cs"/>
              </a:rPr>
              <a:t>етод </a:t>
            </a:r>
            <a:r>
              <a:rPr lang="ru-RU" sz="2800" dirty="0">
                <a:latin typeface="+mn-lt"/>
                <a:ea typeface="+mn-ea"/>
                <a:cs typeface="+mn-cs"/>
              </a:rPr>
              <a:t>интервью с  учителями нашей школы, что позволило нам воссоздать полную картину появления в нашем музее изучаемого экспоната;</a:t>
            </a:r>
          </a:p>
          <a:p>
            <a:pPr lvl="0"/>
            <a:r>
              <a:rPr lang="ru-RU" sz="2800" dirty="0" smtClean="0"/>
              <a:t>м</a:t>
            </a:r>
            <a:r>
              <a:rPr lang="ru-RU" sz="2800" dirty="0" smtClean="0">
                <a:latin typeface="+mn-lt"/>
                <a:ea typeface="+mn-ea"/>
                <a:cs typeface="+mn-cs"/>
              </a:rPr>
              <a:t>етод </a:t>
            </a:r>
            <a:r>
              <a:rPr lang="ru-RU" sz="2800" dirty="0">
                <a:latin typeface="+mn-lt"/>
                <a:ea typeface="+mn-ea"/>
                <a:cs typeface="+mn-cs"/>
              </a:rPr>
              <a:t>анализа, позволивший нам отобрать всю нужную информацию и провести данное исследование.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73216"/>
            <a:ext cx="7560840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Стихи, написанные А.И. </a:t>
            </a:r>
            <a:r>
              <a:rPr lang="ru-RU" sz="3200" dirty="0" err="1" smtClean="0">
                <a:solidFill>
                  <a:srgbClr val="C00000"/>
                </a:solidFill>
              </a:rPr>
              <a:t>Лащенко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пк\Desktop\1\IMG_134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86400" cy="4114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C:\Users\пк\Desktop\1\IMG_134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208784" cy="3905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272808" cy="36724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С1951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 Анатолий Иванович работал  в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Барвихинской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средней школе, в которой он преподавал 43 года. Вёл уроки биологии, химии, изобразительного искусства, с большим энтузиазмом  работал на пришкольном учебно-опытном участке, делал зарисовки, писал стихи.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пк\AppData\Local\Microsoft\Windows\Temporary Internet Files\Content.Word\IMG_135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256584" cy="42484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Содержимое 4" descr="C:\Users\пк\AppData\Local\Microsoft\Windows\Temporary Internet Files\Content.Word\IMG_1355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256584" cy="39604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632842"/>
            <a:ext cx="842493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План-схема родной  станицы, выполненная самим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А.И.Лащенко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к\AppData\Local\Microsoft\Windows\Temporary Internet Files\Content.Word\IMG_1348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408712" cy="4752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51520" y="5301208"/>
            <a:ext cx="85689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Сельская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школа, где учился Анатолий Иванович.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к\AppData\Local\Microsoft\Windows\Temporary Internet Files\Content.Word\IMG_1349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92688" cy="48245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59632" y="5294860"/>
            <a:ext cx="662473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«Я с папой. Мне 13 лет. Ученик 6-ой группы ШМК»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 1932 года.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theme/theme1.xml><?xml version="1.0" encoding="utf-8"?>
<a:theme xmlns:a="http://schemas.openxmlformats.org/drawingml/2006/main" name="Chernakova NV истор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Chernakova NV история</Template>
  <TotalTime>473</TotalTime>
  <Words>315</Words>
  <Application>Microsoft Office PowerPoint</Application>
  <PresentationFormat>Экран (4:3)</PresentationFormat>
  <Paragraphs>40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Chernakova NV история</vt:lpstr>
      <vt:lpstr> «История одной фотографии»   Презентация выполнена учащимися 8-в класса МБОУ Барвихинской СОШ Рожковой Арианной Шайхутдиновой Аделью Консультант: Жидеева Е.А.  </vt:lpstr>
      <vt:lpstr>Презентация PowerPoint</vt:lpstr>
      <vt:lpstr>Презентация PowerPoint</vt:lpstr>
      <vt:lpstr>Презентация PowerPoint</vt:lpstr>
      <vt:lpstr>Стихи, написанные А.И. Лащенко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Дружеский шарж на учителя математики.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одной фотографии»  Исследовательская работа выполнена учащимися 8-в класса МБОУ Барвихинской СОШ</dc:title>
  <dc:creator>пк</dc:creator>
  <cp:lastModifiedBy>user</cp:lastModifiedBy>
  <cp:revision>41</cp:revision>
  <dcterms:created xsi:type="dcterms:W3CDTF">2013-02-22T15:56:18Z</dcterms:created>
  <dcterms:modified xsi:type="dcterms:W3CDTF">2014-08-04T18:28:37Z</dcterms:modified>
</cp:coreProperties>
</file>