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62" r:id="rId8"/>
    <p:sldId id="263" r:id="rId9"/>
    <p:sldId id="257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8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9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683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27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366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828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4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999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937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000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6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47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8186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77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205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868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8211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463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6797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509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952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62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7531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413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22311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2062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0616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8706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5355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491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338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7796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34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9837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980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6951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949146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914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68290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462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862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5298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35739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2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70088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468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222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715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19927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8739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9237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6425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5083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3998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42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41734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73736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57439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889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124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171205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3277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06274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179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195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5147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81684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360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1212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705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16239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8555817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16230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124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5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957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4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8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9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5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13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20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8E4FA8-EC65-4637-8306-9C12E43A850D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04.08.2014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EAC0AFF-3F58-412E-883A-1A2DFB10E129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435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navigator-tour.ru/var/i/1470/33a9b7/57585c6c.jpg" TargetMode="External"/><Relationship Id="rId1" Type="http://schemas.openxmlformats.org/officeDocument/2006/relationships/slideLayout" Target="../slideLayouts/slideLayout60.xml"/><Relationship Id="rId6" Type="http://schemas.openxmlformats.org/officeDocument/2006/relationships/hyperlink" Target="http://photo.thebestofrussia.ru/6050/1080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b1.keep4u.ru/b/2010/02/13/73/7362125bd0612360c49d74daee008206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g11.nnm.ru/8/8/b/e/a/efe9ffdab8949a75ae8e19d8409_prev.jpg" TargetMode="Externa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6.xml"/><Relationship Id="rId1" Type="http://schemas.openxmlformats.org/officeDocument/2006/relationships/audio" Target="file:///F:\&#1055;&#1077;&#1089;&#1085;&#1080;%20&#1056;&#1086;&#1078;&#1076;&#1077;&#1089;&#1090;&#1074;&#1072;\&#1052;&#1091;&#1079;&#1099;&#1082;&#1072;\&#1063;&#1072;&#1081;&#1082;&#1086;&#1074;&#1089;&#1082;&#1080;&#1081;_-_&#1042;&#1088;&#1077;&#1084;&#1077;&#1085;&#1072;_&#1075;&#1086;&#1076;&#1072;.&#1060;&#1077;&#1074;&#1088;&#1072;&#1083;&#1100;._&#1052;&#1072;&#1089;&#1083;&#1077;&#1085;&#1080;&#1094;&#1072;_(mp3ostrov.com).mp3" TargetMode="External"/><Relationship Id="rId6" Type="http://schemas.openxmlformats.org/officeDocument/2006/relationships/image" Target="../media/image9.jpeg"/><Relationship Id="rId5" Type="http://schemas.openxmlformats.org/officeDocument/2006/relationships/hyperlink" Target="http://fs1.inspider.ru/photo/2011/04/14/c5572202288252fbef9ed9893be12211_o.jpg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adamast.ru/images/all/nature/pic_2007-04-27_100051.jpg" TargetMode="Externa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284984"/>
            <a:ext cx="8183880" cy="275005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i-main-pic" descr="Картинка 54 из 1106">
            <a:hlinkClick r:id="rId2" tgtFrame="_blank"/>
          </p:cNvPr>
          <p:cNvPicPr>
            <a:picLocks noGrp="1"/>
          </p:cNvPicPr>
          <p:nvPr>
            <p:ph sz="quarter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548680"/>
            <a:ext cx="3744416" cy="331236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8" name="i-main-pic" descr="Картинка 32 из 1106">
            <a:hlinkClick r:id="rId4" tgtFrame="_blank"/>
          </p:cNvPr>
          <p:cNvPicPr>
            <a:picLocks noGrp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48680"/>
            <a:ext cx="4032448" cy="446449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9" name="i-main-pic" descr="Картинка 36 из 1106">
            <a:hlinkClick r:id="rId6" tgtFrame="_blank"/>
          </p:cNvPr>
          <p:cNvPicPr/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1720" y="2780928"/>
            <a:ext cx="5076825" cy="3381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915762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effectLst/>
              </a:rPr>
              <a:t>«Приезжай ко мне в гости, масленица, на широк двор: на горах покататься, в блинах поваляться, сердцем потешаться!»</a:t>
            </a:r>
            <a:endParaRPr lang="ru-RU" sz="2000" dirty="0">
              <a:solidFill>
                <a:srgbClr val="002060"/>
              </a:solidFill>
              <a:effectLst/>
            </a:endParaRPr>
          </a:p>
        </p:txBody>
      </p:sp>
      <p:pic>
        <p:nvPicPr>
          <p:cNvPr id="2050" name="Picture 2" descr="C:\Users\пк\Desktop\Новая папка\IMG_05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03135" y="530225"/>
            <a:ext cx="5583767" cy="41878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62861760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9120"/>
            <a:ext cx="8183880" cy="152803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  <a:effectLst/>
              </a:rPr>
              <a:t>«Приходите, заходите</a:t>
            </a:r>
            <a:br>
              <a:rPr lang="ru-RU" sz="2000" dirty="0" smtClean="0">
                <a:solidFill>
                  <a:srgbClr val="FF0000"/>
                </a:solidFill>
                <a:effectLst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</a:rPr>
              <a:t>На румяные блины.</a:t>
            </a:r>
            <a:br>
              <a:rPr lang="ru-RU" sz="2000" dirty="0" smtClean="0">
                <a:solidFill>
                  <a:srgbClr val="FF0000"/>
                </a:solidFill>
                <a:effectLst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</a:rPr>
              <a:t>Нынче </a:t>
            </a:r>
            <a:r>
              <a:rPr lang="ru-RU" sz="2000" dirty="0" err="1" smtClean="0">
                <a:solidFill>
                  <a:srgbClr val="FF0000"/>
                </a:solidFill>
                <a:effectLst/>
              </a:rPr>
              <a:t>Маслена</a:t>
            </a:r>
            <a:r>
              <a:rPr lang="ru-RU" sz="2000" dirty="0" smtClean="0">
                <a:solidFill>
                  <a:srgbClr val="FF0000"/>
                </a:solidFill>
                <a:effectLst/>
              </a:rPr>
              <a:t> неделя-</a:t>
            </a:r>
            <a:br>
              <a:rPr lang="ru-RU" sz="2000" dirty="0" smtClean="0">
                <a:solidFill>
                  <a:srgbClr val="FF0000"/>
                </a:solidFill>
                <a:effectLst/>
              </a:rPr>
            </a:br>
            <a:r>
              <a:rPr lang="ru-RU" sz="2000" dirty="0" smtClean="0">
                <a:solidFill>
                  <a:srgbClr val="FF0000"/>
                </a:solidFill>
                <a:effectLst/>
              </a:rPr>
              <a:t>Будьте счастливы, как мы!»</a:t>
            </a:r>
            <a:endParaRPr lang="ru-RU" sz="2000" dirty="0">
              <a:solidFill>
                <a:srgbClr val="FF0000"/>
              </a:solidFill>
              <a:effectLst/>
            </a:endParaRPr>
          </a:p>
        </p:txBody>
      </p:sp>
      <p:pic>
        <p:nvPicPr>
          <p:cNvPr id="3076" name="Picture 4" descr="C:\Users\пк\Desktop\Новая папка\IMG_050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412776"/>
            <a:ext cx="3930650" cy="30963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3077" name="Picture 5" descr="C:\Users\пк\Desktop\Новая папка\IMG_050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3932238" cy="294917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60132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i-main-pic" descr="Картинка 12 из 1106">
            <a:hlinkClick r:id="rId3" tgtFrame="_blank"/>
          </p:cNvPr>
          <p:cNvPicPr>
            <a:picLocks noGrp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5" y="548680"/>
            <a:ext cx="6192688" cy="5688632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pic>
        <p:nvPicPr>
          <p:cNvPr id="8" name="i-main-pic" descr="Картинка 80 из 1106">
            <a:hlinkClick r:id="rId5" tgtFrame="_blank"/>
          </p:cNvPr>
          <p:cNvPicPr>
            <a:picLocks noGrp="1"/>
          </p:cNvPicPr>
          <p:nvPr>
            <p:ph sz="quarter" idx="4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984" y="2420888"/>
            <a:ext cx="4176464" cy="396044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</p:pic>
      <p:pic>
        <p:nvPicPr>
          <p:cNvPr id="10" name="Чайковский_-_Времена_года.Февраль._Масленица_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7884368" y="594928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51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5553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Защита проектов творческих групп проходила в Музее истории нашей школы.</a:t>
            </a:r>
          </a:p>
          <a:p>
            <a:pPr>
              <a:buNone/>
            </a:pPr>
            <a:r>
              <a:rPr lang="ru-RU" sz="2400" dirty="0" smtClean="0"/>
              <a:t>Консультант: </a:t>
            </a:r>
            <a:r>
              <a:rPr lang="ru-RU" sz="2400" dirty="0" err="1" smtClean="0"/>
              <a:t>Жидеева</a:t>
            </a:r>
            <a:r>
              <a:rPr lang="ru-RU" sz="2400" dirty="0" smtClean="0"/>
              <a:t> Е.А.  /руководитель музея/</a:t>
            </a:r>
          </a:p>
          <a:p>
            <a:pPr>
              <a:buNone/>
            </a:pPr>
            <a:r>
              <a:rPr lang="ru-RU" sz="2400" dirty="0" smtClean="0"/>
              <a:t>Жюри:           Яковлева Т.В./ директор </a:t>
            </a:r>
            <a:r>
              <a:rPr lang="ru-RU" sz="2400" dirty="0" err="1" smtClean="0"/>
              <a:t>Барвихинской</a:t>
            </a:r>
            <a:r>
              <a:rPr lang="ru-RU" sz="2400" dirty="0" smtClean="0"/>
              <a:t> СОШ/</a:t>
            </a:r>
          </a:p>
          <a:p>
            <a:pPr>
              <a:buNone/>
            </a:pPr>
            <a:r>
              <a:rPr lang="ru-RU" sz="2400" dirty="0" smtClean="0"/>
              <a:t>                     </a:t>
            </a:r>
            <a:r>
              <a:rPr lang="ru-RU" sz="2400" dirty="0" err="1" smtClean="0"/>
              <a:t>Шиманская</a:t>
            </a:r>
            <a:r>
              <a:rPr lang="ru-RU" sz="2400" dirty="0" smtClean="0"/>
              <a:t> Г.Н./замдиректора </a:t>
            </a:r>
            <a:r>
              <a:rPr lang="ru-RU" sz="2400" dirty="0" err="1" smtClean="0"/>
              <a:t>Барвихинской</a:t>
            </a:r>
            <a:r>
              <a:rPr lang="ru-RU" sz="2400" dirty="0" smtClean="0"/>
              <a:t> СОШ/</a:t>
            </a:r>
          </a:p>
          <a:p>
            <a:pPr>
              <a:buNone/>
            </a:pPr>
            <a:r>
              <a:rPr lang="ru-RU" sz="2400" dirty="0" smtClean="0"/>
              <a:t>                     </a:t>
            </a:r>
            <a:r>
              <a:rPr lang="ru-RU" sz="2400" dirty="0" err="1" smtClean="0"/>
              <a:t>Шумова</a:t>
            </a:r>
            <a:r>
              <a:rPr lang="ru-RU" sz="2400" dirty="0" smtClean="0"/>
              <a:t> Л.Н. / замдиректора </a:t>
            </a:r>
            <a:r>
              <a:rPr lang="ru-RU" sz="2400" dirty="0" err="1" smtClean="0"/>
              <a:t>Барвихинской</a:t>
            </a:r>
            <a:r>
              <a:rPr lang="ru-RU" sz="2400" dirty="0" smtClean="0"/>
              <a:t> СОШ/</a:t>
            </a:r>
          </a:p>
          <a:p>
            <a:pPr>
              <a:buNone/>
            </a:pPr>
            <a:r>
              <a:rPr lang="ru-RU" sz="2400" dirty="0" smtClean="0"/>
              <a:t>                     Иванова С.Н./учитель начальных классов/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486305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356992"/>
            <a:ext cx="8183880" cy="2678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3925064" cy="541892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Временная экспозиция «Праздники России» оформлена учащимися и родителями 4-а класса.</a:t>
            </a:r>
          </a:p>
          <a:p>
            <a:pPr>
              <a:buNone/>
            </a:pPr>
            <a:r>
              <a:rPr lang="ru-RU" dirty="0" smtClean="0"/>
              <a:t>Темы экскурсий:</a:t>
            </a:r>
          </a:p>
          <a:p>
            <a:r>
              <a:rPr lang="ru-RU" dirty="0" smtClean="0"/>
              <a:t> «Православные праздники России»</a:t>
            </a:r>
          </a:p>
          <a:p>
            <a:r>
              <a:rPr lang="ru-RU" dirty="0" smtClean="0"/>
              <a:t> «Государственные праздники России»</a:t>
            </a:r>
          </a:p>
          <a:p>
            <a:r>
              <a:rPr lang="ru-RU" dirty="0" smtClean="0"/>
              <a:t> «История и традиции нашей страны»</a:t>
            </a:r>
          </a:p>
          <a:p>
            <a:r>
              <a:rPr lang="ru-RU" dirty="0" smtClean="0"/>
              <a:t> «Быт и традиции русского народа»</a:t>
            </a:r>
          </a:p>
          <a:p>
            <a:pPr>
              <a:buNone/>
            </a:pPr>
            <a:r>
              <a:rPr lang="ru-RU" dirty="0" smtClean="0"/>
              <a:t>Проведение лекций:</a:t>
            </a:r>
          </a:p>
          <a:p>
            <a:r>
              <a:rPr lang="ru-RU" dirty="0" smtClean="0"/>
              <a:t> «Народные праздники»</a:t>
            </a:r>
          </a:p>
        </p:txBody>
      </p:sp>
      <p:pic>
        <p:nvPicPr>
          <p:cNvPr id="1026" name="Picture 2" descr="C:\Users\пк\Desktop\Новая папка\IMG_049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692696"/>
            <a:ext cx="4176464" cy="504056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5556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404664"/>
            <a:ext cx="4402832" cy="56303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3709040" cy="54189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Здесь тёплое поле наполнено рожью,</a:t>
            </a:r>
            <a:br>
              <a:rPr lang="ru-RU" sz="2000" dirty="0" smtClean="0"/>
            </a:br>
            <a:r>
              <a:rPr lang="ru-RU" sz="2000" dirty="0" smtClean="0"/>
              <a:t>Здесь плещутся зори в ладонях лугов.</a:t>
            </a:r>
            <a:br>
              <a:rPr lang="ru-RU" sz="2000" dirty="0" smtClean="0"/>
            </a:br>
            <a:r>
              <a:rPr lang="ru-RU" sz="2000" dirty="0" smtClean="0"/>
              <a:t>Сюда златокрылые ангелы Божьи</a:t>
            </a:r>
            <a:br>
              <a:rPr lang="ru-RU" sz="2000" dirty="0" smtClean="0"/>
            </a:br>
            <a:r>
              <a:rPr lang="ru-RU" sz="2000" dirty="0" smtClean="0"/>
              <a:t>По лучикам света сошли с облаков.</a:t>
            </a:r>
          </a:p>
          <a:p>
            <a:pPr>
              <a:buNone/>
            </a:pPr>
            <a:r>
              <a:rPr lang="ru-RU" sz="2000" dirty="0" smtClean="0"/>
              <a:t>   И землю водою святой оросили,</a:t>
            </a:r>
            <a:br>
              <a:rPr lang="ru-RU" sz="2000" dirty="0" smtClean="0"/>
            </a:br>
            <a:r>
              <a:rPr lang="ru-RU" sz="2000" dirty="0" smtClean="0"/>
              <a:t>И синий простор осенили крестом.</a:t>
            </a:r>
            <a:br>
              <a:rPr lang="ru-RU" sz="2000" dirty="0" smtClean="0"/>
            </a:br>
            <a:r>
              <a:rPr lang="ru-RU" sz="2000" dirty="0" smtClean="0"/>
              <a:t>И нет у нас Родины, кроме России –</a:t>
            </a:r>
            <a:br>
              <a:rPr lang="ru-RU" sz="2000" dirty="0" smtClean="0"/>
            </a:br>
            <a:r>
              <a:rPr lang="ru-RU" sz="2000" dirty="0" smtClean="0"/>
              <a:t>Здесь мама, здесь храм, здесь отеческий дом.</a:t>
            </a:r>
            <a:br>
              <a:rPr lang="ru-RU" sz="2000" dirty="0" smtClean="0"/>
            </a:br>
            <a:r>
              <a:rPr lang="ru-RU" sz="2000" dirty="0" smtClean="0"/>
              <a:t>(П. Синявский)</a:t>
            </a:r>
          </a:p>
          <a:p>
            <a:endParaRPr lang="ru-RU" dirty="0"/>
          </a:p>
        </p:txBody>
      </p:sp>
      <p:pic>
        <p:nvPicPr>
          <p:cNvPr id="4" name="i-main-pic" descr="Картинка 2 из 525118">
            <a:hlinkClick r:id="rId2" tgtFrame="_blank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476672"/>
            <a:ext cx="4392488" cy="561662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66295441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142</Words>
  <Application>Microsoft Office PowerPoint</Application>
  <PresentationFormat>Экран (4:3)</PresentationFormat>
  <Paragraphs>18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Аспект</vt:lpstr>
      <vt:lpstr>1_Аспект</vt:lpstr>
      <vt:lpstr>2_Аспект</vt:lpstr>
      <vt:lpstr>3_Аспект</vt:lpstr>
      <vt:lpstr>4_Аспект</vt:lpstr>
      <vt:lpstr>5_Аспект</vt:lpstr>
      <vt:lpstr>6_Аспект</vt:lpstr>
      <vt:lpstr>Презентация PowerPoint</vt:lpstr>
      <vt:lpstr>«Приезжай ко мне в гости, масленица, на широк двор: на горах покататься, в блинах поваляться, сердцем потешаться!»</vt:lpstr>
      <vt:lpstr>«Приходите, заходите На румяные блины. Нынче Маслена неделя- Будьте счастливы, как мы!»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«Приходите, заходите На румяные блины. Нынче Маслена неделя- Будьте счастливы, как мы!»</dc:title>
  <dc:creator>user</dc:creator>
  <cp:lastModifiedBy>user</cp:lastModifiedBy>
  <cp:revision>2</cp:revision>
  <dcterms:created xsi:type="dcterms:W3CDTF">2014-08-04T18:42:36Z</dcterms:created>
  <dcterms:modified xsi:type="dcterms:W3CDTF">2014-08-04T18:46:11Z</dcterms:modified>
</cp:coreProperties>
</file>