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CF34A-D10D-4E0D-8318-902B8CB82370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4E4A-818A-4D8F-A665-E5F29BB3A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9320-CF88-4F1C-B85F-4A354A81F1A6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33F0B-57DE-450A-9C2F-C9FA5B517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C98A-E6D6-4AB3-8D33-7E50D81AC9A8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CE687-882C-45E2-AEF9-85A399D3F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CC80-E008-4E77-A1AA-8DBDB81C2450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C6A82-A3A7-49D2-86CB-1CBA4A7AD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A9A68-4E43-45F6-A1E3-AD977F988698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8363B-A4B2-4FA0-A2A1-8A12EE5C4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7B9D4-608E-4924-A2D5-2B03E88CCCB5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DFEF9-02A0-4BA4-97A4-F95846414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0F62D-7FFE-4618-B9CB-6CA2418C28E2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85F45-8D29-4B3B-953C-82533E26D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40AE7-9E81-4E55-ACB1-1E7913B7B6F5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F2CB-80F2-4F6D-A648-B2CBCF63B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46AE9-60AC-45A4-9995-E86FE0F5AB3B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2157-2F79-4AA8-9F0A-25B728A56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1DC50-FB25-4C4E-A29A-622C42CF6C58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BDDFF-3A62-4C28-8E2A-C430961AA0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836D2-89DB-40DB-B387-574F798AB998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A1032-B1C9-4644-9D14-12424FC95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967121-0363-4D14-82ED-2E856C1C58D4}" type="datetimeFigureOut">
              <a:rPr lang="ru-RU"/>
              <a:pPr>
                <a:defRPr/>
              </a:pPr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9F46FA-797A-431D-9E91-42A584FF1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Дом\Desktop\glrx-19412536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700213"/>
            <a:ext cx="2303463" cy="3251200"/>
          </a:xfrm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3059113" y="333375"/>
            <a:ext cx="43211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М</a:t>
            </a:r>
            <a:r>
              <a:rPr lang="ru-RU" b="1"/>
              <a:t>Б</a:t>
            </a:r>
            <a:r>
              <a:rPr lang="ru-RU" b="1">
                <a:latin typeface="Times New Roman" pitchFamily="18" charset="0"/>
              </a:rPr>
              <a:t>ОУ  СОШ  пос.Литовко</a:t>
            </a:r>
          </a:p>
        </p:txBody>
      </p:sp>
      <p:sp>
        <p:nvSpPr>
          <p:cNvPr id="13315" name="TextBox 5"/>
          <p:cNvSpPr txBox="1">
            <a:spLocks noChangeArrowheads="1"/>
          </p:cNvSpPr>
          <p:nvPr/>
        </p:nvSpPr>
        <p:spPr bwMode="auto">
          <a:xfrm>
            <a:off x="3492500" y="2060575"/>
            <a:ext cx="58324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</a:rPr>
              <a:t>  </a:t>
            </a:r>
            <a:r>
              <a:rPr lang="ru-RU" sz="2800" b="1">
                <a:latin typeface="Times New Roman" pitchFamily="18" charset="0"/>
              </a:rPr>
              <a:t>Сочинение по картине       </a:t>
            </a:r>
          </a:p>
          <a:p>
            <a:r>
              <a:rPr lang="ru-RU" sz="2800" b="1">
                <a:latin typeface="Times New Roman" pitchFamily="18" charset="0"/>
              </a:rPr>
              <a:t>         К.Е. Маковского</a:t>
            </a:r>
          </a:p>
          <a:p>
            <a:r>
              <a:rPr lang="ru-RU" sz="2800" b="1">
                <a:latin typeface="Times New Roman" pitchFamily="18" charset="0"/>
              </a:rPr>
              <a:t> «Дети, бегущие от грозы»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5076825" y="5734050"/>
            <a:ext cx="3816350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</a:rPr>
              <a:t>      </a:t>
            </a:r>
            <a:r>
              <a:rPr lang="ru-RU" sz="1600" b="1"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1600" b="1">
                <a:latin typeface="Times New Roman" pitchFamily="18" charset="0"/>
              </a:rPr>
              <a:t>Старчкова Светлана Геннадьевна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Дом\Desktop\3 класс\Гиф-парк\природные\l5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11638" y="549275"/>
            <a:ext cx="2089150" cy="1079500"/>
          </a:xfrm>
        </p:spPr>
      </p:pic>
      <p:pic>
        <p:nvPicPr>
          <p:cNvPr id="14338" name="Picture 3" descr="C:\Users\Дом\Desktop\3 класс\Гиф-парк\природные\l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188913"/>
            <a:ext cx="165576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4" descr="C:\Users\Дом\Desktop\3 класс\Гиф-парк\природные\l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260350"/>
            <a:ext cx="89693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2771775" y="2133600"/>
            <a:ext cx="345598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Сперва – блеск</a:t>
            </a:r>
          </a:p>
          <a:p>
            <a:r>
              <a:rPr lang="ru-RU" sz="2800" b="1">
                <a:latin typeface="Times New Roman" pitchFamily="18" charset="0"/>
              </a:rPr>
              <a:t>За блеском – треск,</a:t>
            </a:r>
          </a:p>
          <a:p>
            <a:r>
              <a:rPr lang="ru-RU" sz="2800" b="1">
                <a:latin typeface="Times New Roman" pitchFamily="18" charset="0"/>
              </a:rPr>
              <a:t>За треском – плеск.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84663" y="5084763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Молния, гром, дождь.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88913"/>
            <a:ext cx="8218487" cy="64087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- Гроза бьёт по высокому дереву.</a:t>
            </a:r>
          </a:p>
          <a:p>
            <a:pPr>
              <a:buFontTx/>
              <a:buChar char="-"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- Гроза в лес не гонит.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- От грозы либо все в кучу, либо все врозь.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Tx/>
              <a:buChar char="-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Дом\Desktop\МАКОВСКИЙ КОНСТАНТИН ЕГОРОВИЧ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43663" y="188913"/>
            <a:ext cx="2305050" cy="3492500"/>
          </a:xfrm>
        </p:spPr>
      </p:pic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50825" y="549275"/>
            <a:ext cx="6049963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      Константин Егорович Маковский, родился </a:t>
            </a:r>
          </a:p>
          <a:p>
            <a:r>
              <a:rPr lang="ru-RU" sz="2000" b="1">
                <a:latin typeface="Times New Roman" pitchFamily="18" charset="0"/>
              </a:rPr>
              <a:t>                  20 июня (2 июля) 1839 года.</a:t>
            </a:r>
          </a:p>
          <a:p>
            <a:r>
              <a:rPr lang="ru-RU" sz="2000" b="1">
                <a:latin typeface="Times New Roman" pitchFamily="18" charset="0"/>
              </a:rPr>
              <a:t>      </a:t>
            </a:r>
          </a:p>
          <a:p>
            <a:r>
              <a:rPr lang="ru-RU" sz="2000" b="1">
                <a:latin typeface="Times New Roman" pitchFamily="18" charset="0"/>
              </a:rPr>
              <a:t>        Его отец, Егор Иванович, был известным художественным деятелем Москвы. Творческая атмосфера окружала будущего художника с самого детства. В доме отца постоянно бывали знаменитые живописцы, преподаватели училища. Все дети Егора Ивановича: дочь Александра, сыновья Константин, Николай и Владимир, воспитанные в духе любви к искусству стали художниками. </a:t>
            </a:r>
          </a:p>
          <a:p>
            <a:endParaRPr lang="ru-RU" sz="2000" b="1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     "Тем, что из меня вышло, я считаю обязанным себя не академии, не профессорам, а</a:t>
            </a:r>
          </a:p>
          <a:p>
            <a:r>
              <a:rPr lang="ru-RU" sz="2000" b="1">
                <a:latin typeface="Times New Roman" pitchFamily="18" charset="0"/>
              </a:rPr>
              <a:t>исключительно моему отцу", - писал на склоне лет К.Маковский.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Дом\Desktop\3 класс\портреты\Художники-2\ХУДОЖНИКИ\МАКОВСКИЙ\Мак - Дети бегущие от гроз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84438" y="115888"/>
            <a:ext cx="4248150" cy="6121400"/>
          </a:xfrm>
        </p:spPr>
      </p:pic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95288" y="6308725"/>
            <a:ext cx="91455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Картина Константина Егоровича Маковского «Дети, бегущие от грозы».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27088" y="549275"/>
            <a:ext cx="5151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- Какое впечатление производит картина?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27088" y="1268413"/>
            <a:ext cx="4608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- Какова композиция картины?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55650" y="2060575"/>
            <a:ext cx="4768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- Кто является героями картины?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088" y="2924175"/>
            <a:ext cx="67437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- Как автор смог показать, что эти герои – главные?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088" y="3860800"/>
            <a:ext cx="8713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- Какие краски преобладают? Какое впечатление они вызывают?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55650" y="4797425"/>
            <a:ext cx="5045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- Что рождает тревожное чувство?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333375"/>
            <a:ext cx="8302625" cy="60483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План.</a:t>
            </a:r>
          </a:p>
          <a:p>
            <a:pPr algn="ctr">
              <a:buFont typeface="Wingdings 2" pitchFamily="18" charset="2"/>
              <a:buNone/>
            </a:pPr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1) </a:t>
            </a:r>
            <a:r>
              <a:rPr lang="ru-RU" b="1" smtClean="0"/>
              <a:t>В лес за грибами</a:t>
            </a:r>
            <a:r>
              <a:rPr lang="ru-RU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2) </a:t>
            </a:r>
            <a:r>
              <a:rPr lang="ru-RU" b="1" smtClean="0"/>
              <a:t>Приближение грозы.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3) </a:t>
            </a:r>
            <a:r>
              <a:rPr lang="ru-RU" b="1" smtClean="0"/>
              <a:t>Начало грозы.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4) </a:t>
            </a:r>
            <a:r>
              <a:rPr lang="ru-RU" b="1" smtClean="0"/>
              <a:t>Скорее домой.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178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Настя</dc:creator>
  <cp:lastModifiedBy>Настя</cp:lastModifiedBy>
  <cp:revision>11</cp:revision>
  <dcterms:created xsi:type="dcterms:W3CDTF">2011-11-09T07:57:26Z</dcterms:created>
  <dcterms:modified xsi:type="dcterms:W3CDTF">2014-12-20T03:59:59Z</dcterms:modified>
</cp:coreProperties>
</file>