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714356"/>
            <a:ext cx="5343508" cy="1470025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3214686"/>
            <a:ext cx="590073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4829-1684-45A0-9E1F-63256D1DE9AA}" type="datetimeFigureOut">
              <a:rPr lang="ru-RU" smtClean="0"/>
              <a:pPr/>
              <a:t>07.08.2014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B39C-574D-4F57-9CE7-28343C8B0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4829-1684-45A0-9E1F-63256D1DE9AA}" type="datetimeFigureOut">
              <a:rPr lang="ru-RU" smtClean="0"/>
              <a:pPr/>
              <a:t>07.08.2014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B39C-574D-4F57-9CE7-28343C8B0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4829-1684-45A0-9E1F-63256D1DE9AA}" type="datetimeFigureOut">
              <a:rPr lang="ru-RU" smtClean="0"/>
              <a:pPr/>
              <a:t>07.08.2014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B39C-574D-4F57-9CE7-28343C8B0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4829-1684-45A0-9E1F-63256D1DE9AA}" type="datetimeFigureOut">
              <a:rPr lang="ru-RU" smtClean="0"/>
              <a:pPr/>
              <a:t>07.08.2014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B39C-574D-4F57-9CE7-28343C8B0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4829-1684-45A0-9E1F-63256D1DE9AA}" type="datetimeFigureOut">
              <a:rPr lang="ru-RU" smtClean="0"/>
              <a:pPr/>
              <a:t>07.08.2014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B39C-574D-4F57-9CE7-28343C8B0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4829-1684-45A0-9E1F-63256D1DE9AA}" type="datetimeFigureOut">
              <a:rPr lang="ru-RU" smtClean="0"/>
              <a:pPr/>
              <a:t>07.08.2014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B39C-574D-4F57-9CE7-28343C8B0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4829-1684-45A0-9E1F-63256D1DE9AA}" type="datetimeFigureOut">
              <a:rPr lang="ru-RU" smtClean="0"/>
              <a:pPr/>
              <a:t>07.08.2014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B39C-574D-4F57-9CE7-28343C8B0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4829-1684-45A0-9E1F-63256D1DE9AA}" type="datetimeFigureOut">
              <a:rPr lang="ru-RU" smtClean="0"/>
              <a:pPr/>
              <a:t>07.08.2014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B39C-574D-4F57-9CE7-28343C8B0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4829-1684-45A0-9E1F-63256D1DE9AA}" type="datetimeFigureOut">
              <a:rPr lang="ru-RU" smtClean="0"/>
              <a:pPr/>
              <a:t>07.08.2014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B39C-574D-4F57-9CE7-28343C8B0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4829-1684-45A0-9E1F-63256D1DE9AA}" type="datetimeFigureOut">
              <a:rPr lang="ru-RU" smtClean="0"/>
              <a:pPr/>
              <a:t>07.08.2014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B39C-574D-4F57-9CE7-28343C8B0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4829-1684-45A0-9E1F-63256D1DE9AA}" type="datetimeFigureOut">
              <a:rPr lang="ru-RU" smtClean="0"/>
              <a:pPr/>
              <a:t>07.08.2014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B39C-574D-4F57-9CE7-28343C8B0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14282" y="285728"/>
            <a:ext cx="8643998" cy="6357982"/>
          </a:xfrm>
          <a:prstGeom prst="roundRect">
            <a:avLst/>
          </a:prstGeom>
          <a:solidFill>
            <a:schemeClr val="bg1">
              <a:alpha val="69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357166"/>
            <a:ext cx="4929222" cy="1071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643050"/>
            <a:ext cx="8401080" cy="4483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04829-1684-45A0-9E1F-63256D1DE9AA}" type="datetimeFigureOut">
              <a:rPr lang="ru-RU" smtClean="0"/>
              <a:pPr/>
              <a:t>07.08.2014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6B39C-574D-4F57-9CE7-28343C8B09E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C:\Users\user\Desktop\Звоночки\0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42844" y="285728"/>
            <a:ext cx="2755988" cy="235743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4282" y="2786058"/>
            <a:ext cx="2574111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1357298"/>
            <a:ext cx="598645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Segoe Print" pitchFamily="2" charset="0"/>
              </a:rPr>
              <a:t>ПОСЛЕДНИЙ ЗВОНОК</a:t>
            </a:r>
            <a:endParaRPr lang="ru-RU" sz="6000" b="1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2786058"/>
            <a:ext cx="4286280" cy="38867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7b1eb1d37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1214422"/>
            <a:ext cx="6215074" cy="4804182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1-001-Proschaj-1-klass.jpg"/>
          <p:cNvPicPr>
            <a:picLocks noChangeAspect="1"/>
          </p:cNvPicPr>
          <p:nvPr/>
        </p:nvPicPr>
        <p:blipFill>
          <a:blip r:embed="rId2"/>
          <a:srcRect b="5208"/>
          <a:stretch>
            <a:fillRect/>
          </a:stretch>
        </p:blipFill>
        <p:spPr>
          <a:xfrm>
            <a:off x="2285984" y="1428736"/>
            <a:ext cx="6631937" cy="4714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75_1501ebe1f9d0fe2e20fe2508e3edede1.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357166"/>
            <a:ext cx="5991225" cy="449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3900297_nadpis-celaya-4kopi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1142984"/>
            <a:ext cx="4905398" cy="346263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3226332_lar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775" y="1357298"/>
            <a:ext cx="6753225" cy="4581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30f5d15ee26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035" y="285728"/>
            <a:ext cx="6353743" cy="4786346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4c3a47acccf59ed4e159a42de9b9d3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85728"/>
            <a:ext cx="6096000" cy="607695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857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214290"/>
            <a:ext cx="4714908" cy="6416887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Звоночки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Звоночки 2</Template>
  <TotalTime>127</TotalTime>
  <Words>2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Звоночки 2</vt:lpstr>
      <vt:lpstr>ПОСЛЕДНИЙ ЗВОНОК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ПОСЛЕДНИЙ ЗВОНОК</dc:title>
  <dc:creator>user</dc:creator>
  <cp:lastModifiedBy>Kenja</cp:lastModifiedBy>
  <cp:revision>17</cp:revision>
  <dcterms:created xsi:type="dcterms:W3CDTF">2014-05-10T13:15:43Z</dcterms:created>
  <dcterms:modified xsi:type="dcterms:W3CDTF">2014-08-07T13:26:16Z</dcterms:modified>
</cp:coreProperties>
</file>