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4BD78-0FF8-4BE2-BDA5-5F50B31BEAF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A512D-5A12-4170-A175-588C9812D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7990656" cy="2736303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Обогащение устной и письменной речи через работу над изложением.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293096"/>
            <a:ext cx="6048672" cy="208823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000" dirty="0" smtClean="0"/>
              <a:t>Учитель: </a:t>
            </a:r>
            <a:r>
              <a:rPr lang="ru-RU" sz="2000" dirty="0" err="1" smtClean="0"/>
              <a:t>Эктова</a:t>
            </a:r>
            <a:r>
              <a:rPr lang="ru-RU" sz="2000" dirty="0" smtClean="0"/>
              <a:t> М.Г.</a:t>
            </a:r>
          </a:p>
          <a:p>
            <a:pPr algn="r"/>
            <a:r>
              <a:rPr lang="ru-RU" sz="2000" dirty="0" smtClean="0"/>
              <a:t>школа № 174 г.Казани</a:t>
            </a:r>
            <a:endParaRPr lang="ru-RU" sz="2000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Лексическая подготовка.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Подбери синонимы:</a:t>
            </a:r>
          </a:p>
          <a:p>
            <a:r>
              <a:rPr lang="ru-RU" dirty="0" smtClean="0"/>
              <a:t>Заплакать –</a:t>
            </a:r>
          </a:p>
          <a:p>
            <a:r>
              <a:rPr lang="ru-RU" dirty="0" smtClean="0"/>
              <a:t>Засмеяться – </a:t>
            </a:r>
          </a:p>
          <a:p>
            <a:r>
              <a:rPr lang="ru-RU" dirty="0" smtClean="0"/>
              <a:t>Спасибо – </a:t>
            </a:r>
          </a:p>
          <a:p>
            <a:endParaRPr lang="ru-RU" dirty="0" smtClean="0"/>
          </a:p>
          <a:p>
            <a:r>
              <a:rPr lang="ru-RU" dirty="0" smtClean="0"/>
              <a:t>Подбери антонимы:</a:t>
            </a:r>
          </a:p>
          <a:p>
            <a:r>
              <a:rPr lang="ru-RU" dirty="0" smtClean="0"/>
              <a:t>Тёмная –</a:t>
            </a:r>
          </a:p>
          <a:p>
            <a:r>
              <a:rPr lang="ru-RU" dirty="0" smtClean="0"/>
              <a:t>Искать – </a:t>
            </a:r>
          </a:p>
          <a:p>
            <a:endParaRPr lang="ru-RU" dirty="0" smtClean="0"/>
          </a:p>
          <a:p>
            <a:r>
              <a:rPr lang="ru-RU" dirty="0" smtClean="0"/>
              <a:t>Значение слова:</a:t>
            </a:r>
          </a:p>
          <a:p>
            <a:r>
              <a:rPr lang="ru-RU" dirty="0" smtClean="0"/>
              <a:t>Замереть -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Перефразируй!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Малыш горько заплакал и побежал искать свои полосы.</a:t>
            </a:r>
            <a:endParaRPr lang="ru-RU" dirty="0"/>
          </a:p>
        </p:txBody>
      </p:sp>
      <p:pic>
        <p:nvPicPr>
          <p:cNvPr id="6" name="Picture 6" descr="C:\Users\132\Desktop\1256416762_18_baby_ca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24944"/>
            <a:ext cx="4176977" cy="30689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Пунктуационная подготовка.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Обрати внимание на знаки препинания. Прочти внимательно предложения, объясни их постановку: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Какая она полосатая!                          </a:t>
            </a:r>
          </a:p>
          <a:p>
            <a:pPr>
              <a:buNone/>
            </a:pPr>
            <a:r>
              <a:rPr lang="ru-RU" dirty="0" smtClean="0"/>
              <a:t>Вот и полоски!</a:t>
            </a:r>
          </a:p>
          <a:p>
            <a:pPr>
              <a:buNone/>
            </a:pPr>
            <a:r>
              <a:rPr lang="ru-RU" dirty="0" smtClean="0"/>
              <a:t>Тигрёнок засмеялся.</a:t>
            </a:r>
          </a:p>
          <a:p>
            <a:pPr>
              <a:buNone/>
            </a:pPr>
            <a:r>
              <a:rPr lang="ru-RU" dirty="0" smtClean="0"/>
              <a:t>Спасибо, зебра! 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4283968" y="472514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C:\Users\132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08920"/>
            <a:ext cx="3312368" cy="24842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Перескажи текс по плану. Обрати внимание на «золотые ключики».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Пирог. </a:t>
            </a:r>
          </a:p>
          <a:p>
            <a:pPr>
              <a:buNone/>
            </a:pPr>
            <a:r>
              <a:rPr lang="ru-RU" dirty="0" smtClean="0"/>
              <a:t>2. Белый тигрёнок.</a:t>
            </a:r>
          </a:p>
          <a:p>
            <a:pPr>
              <a:buNone/>
            </a:pPr>
            <a:r>
              <a:rPr lang="ru-RU" dirty="0" smtClean="0"/>
              <a:t>3. Спасибо, зебра!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 текст.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Тигрица пекла _______. Мука летела во все _______. У стола сидел ________. Мать посмотрела на него и __________. Тигрёнок был ________ и без ________. Малыш горько заплакал и побежал ________ свои _______.  На улице он встретил __________.  Тигрёнок ________ от удивления. Какая она ________! Зебра _______ тигрёнка. На шкурке появилась тёмная __________. Она лизнула _____ раз. Вот и ______! Тигрёнок _________. _______ , зебра!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Будь внимателен при письме, пиши аккуратно. Проверяй ошибки. </a:t>
            </a:r>
          </a:p>
          <a:p>
            <a:pPr algn="ctr">
              <a:buNone/>
            </a:pPr>
            <a:r>
              <a:rPr lang="ru-RU" dirty="0" smtClean="0"/>
              <a:t>Удачи!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" name="Picture 5" descr="C:\Users\132\Desktop\tiger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573016"/>
            <a:ext cx="3643883" cy="2429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Внимательно послушай рассказ. После этого будь готов ответить на вопросы.</a:t>
            </a:r>
          </a:p>
          <a:p>
            <a:pPr>
              <a:buNone/>
            </a:pPr>
            <a:r>
              <a:rPr lang="ru-RU" dirty="0" smtClean="0"/>
              <a:t>2. Напиши заголовок. Подумай, о чем он.</a:t>
            </a:r>
          </a:p>
          <a:p>
            <a:pPr>
              <a:buNone/>
            </a:pPr>
            <a:r>
              <a:rPr lang="ru-RU" dirty="0" smtClean="0"/>
              <a:t>3. Составь план. </a:t>
            </a:r>
          </a:p>
          <a:p>
            <a:pPr>
              <a:buNone/>
            </a:pPr>
            <a:r>
              <a:rPr lang="ru-RU" dirty="0" smtClean="0"/>
              <a:t>4. Расскажи по плану сам. Послушай товарищей.</a:t>
            </a:r>
          </a:p>
          <a:p>
            <a:pPr>
              <a:buNone/>
            </a:pPr>
            <a:r>
              <a:rPr lang="ru-RU" dirty="0" smtClean="0"/>
              <a:t>5. Напиши изложение. </a:t>
            </a:r>
          </a:p>
          <a:p>
            <a:pPr>
              <a:buNone/>
            </a:pPr>
            <a:r>
              <a:rPr lang="ru-RU" dirty="0" smtClean="0"/>
              <a:t>6. Проверь, ясно ли передал мысль, нет ли неоправданных повторов одного и того же слова. Все ли слова употреблены удачно.</a:t>
            </a:r>
          </a:p>
          <a:p>
            <a:pPr>
              <a:buNone/>
            </a:pPr>
            <a:r>
              <a:rPr lang="ru-RU" dirty="0" smtClean="0"/>
              <a:t>7. Не забудь про грамотность. Проверь знаки препинания.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Готовимся писать изложение.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Послушай текст.</a:t>
            </a:r>
          </a:p>
          <a:p>
            <a:pPr>
              <a:buNone/>
            </a:pPr>
            <a:r>
              <a:rPr lang="ru-RU" dirty="0" smtClean="0"/>
              <a:t>        «Полоски»</a:t>
            </a:r>
          </a:p>
          <a:p>
            <a:pPr>
              <a:buNone/>
            </a:pPr>
            <a:r>
              <a:rPr lang="ru-RU" dirty="0" smtClean="0"/>
              <a:t>         Тигрица пекла пирог. Мука летела во все стороны. У стола сидел тигрёнок. Мать посмотрела на него и удивилась. Тигрёнок был белый и без полос. Малыш горько заплакал и побежал искать свои полосы. На улице он встретил зебру. Тигренок замер от удивления. Какая она полосатая! Зебра лизнула тигрёнка. На шкурке появилась тёмная полоска. Она лизнула ещё раз. Вот и полоски! Тигрёнок засмеялся. Спасибо, зебра!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32\Desktop\e9a57bb0ed3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549650" cy="2735263"/>
          </a:xfrm>
          <a:prstGeom prst="rect">
            <a:avLst/>
          </a:prstGeom>
          <a:noFill/>
        </p:spPr>
      </p:pic>
      <p:pic>
        <p:nvPicPr>
          <p:cNvPr id="2052" name="Picture 4" descr="C:\Users\132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84984"/>
            <a:ext cx="4176464" cy="3132348"/>
          </a:xfrm>
          <a:prstGeom prst="rect">
            <a:avLst/>
          </a:prstGeom>
          <a:noFill/>
        </p:spPr>
      </p:pic>
      <p:pic>
        <p:nvPicPr>
          <p:cNvPr id="2053" name="Picture 5" descr="C:\Users\132\Desktop\tiger_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005064"/>
            <a:ext cx="3643883" cy="2429256"/>
          </a:xfrm>
          <a:prstGeom prst="rect">
            <a:avLst/>
          </a:prstGeom>
          <a:noFill/>
        </p:spPr>
      </p:pic>
      <p:pic>
        <p:nvPicPr>
          <p:cNvPr id="2054" name="Picture 6" descr="C:\Users\132\Desktop\1256416762_18_baby_ca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32656"/>
            <a:ext cx="4176977" cy="30689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 по тексту.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Почему мама – тигрица не увидела полос на своём сыне? </a:t>
            </a:r>
          </a:p>
          <a:p>
            <a:r>
              <a:rPr lang="ru-RU" dirty="0" smtClean="0"/>
              <a:t>2. Почему малыш расстроился?</a:t>
            </a:r>
          </a:p>
          <a:p>
            <a:r>
              <a:rPr lang="ru-RU" dirty="0" smtClean="0"/>
              <a:t>3. Почему зебра вызвала удивление у тигрёнка?</a:t>
            </a:r>
          </a:p>
          <a:p>
            <a:r>
              <a:rPr lang="ru-RU" dirty="0" smtClean="0"/>
              <a:t>4. Как зебра помогла малышу?</a:t>
            </a:r>
          </a:p>
          <a:p>
            <a:r>
              <a:rPr lang="ru-RU" dirty="0" smtClean="0"/>
              <a:t>5. Был ли тигрёнок вежливым?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32\Desktop\26-pro-tigrenka-binki-u-kotorogo-propali-polo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969143" cy="2376263"/>
          </a:xfrm>
          <a:prstGeom prst="rect">
            <a:avLst/>
          </a:prstGeom>
          <a:noFill/>
        </p:spPr>
      </p:pic>
      <p:pic>
        <p:nvPicPr>
          <p:cNvPr id="4099" name="Picture 3" descr="C:\Users\132\Desktop\29-pro-tigrenka-binki-u-kotorogo-propali-polos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24944"/>
            <a:ext cx="5155689" cy="3024336"/>
          </a:xfrm>
          <a:prstGeom prst="rect">
            <a:avLst/>
          </a:prstGeom>
          <a:noFill/>
        </p:spPr>
      </p:pic>
      <p:pic>
        <p:nvPicPr>
          <p:cNvPr id="4100" name="Picture 4" descr="C:\Users\132\Desktop\1315066121_bink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340768"/>
            <a:ext cx="4320480" cy="29457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196752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«Золотые ключики»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1"/>
            <a:ext cx="8291264" cy="5184576"/>
          </a:xfrm>
        </p:spPr>
        <p:txBody>
          <a:bodyPr numCol="2">
            <a:noAutofit/>
          </a:bodyPr>
          <a:lstStyle/>
          <a:p>
            <a:pPr>
              <a:buNone/>
            </a:pPr>
            <a:endParaRPr lang="ru-RU" sz="2400" dirty="0" smtClean="0"/>
          </a:p>
          <a:p>
            <a:r>
              <a:rPr lang="ru-RU" dirty="0" smtClean="0"/>
              <a:t>Пирог</a:t>
            </a:r>
          </a:p>
          <a:p>
            <a:r>
              <a:rPr lang="ru-RU" dirty="0" smtClean="0"/>
              <a:t>Мука</a:t>
            </a:r>
          </a:p>
          <a:p>
            <a:r>
              <a:rPr lang="ru-RU" dirty="0" smtClean="0"/>
              <a:t>Тигрёнок</a:t>
            </a:r>
          </a:p>
          <a:p>
            <a:r>
              <a:rPr lang="ru-RU" dirty="0" smtClean="0"/>
              <a:t>Мать удивилась</a:t>
            </a:r>
          </a:p>
          <a:p>
            <a:r>
              <a:rPr lang="ru-RU" dirty="0" smtClean="0"/>
              <a:t>Белый без полос</a:t>
            </a:r>
          </a:p>
          <a:p>
            <a:r>
              <a:rPr lang="ru-RU" dirty="0" smtClean="0"/>
              <a:t>Горько заплакал</a:t>
            </a:r>
          </a:p>
          <a:p>
            <a:r>
              <a:rPr lang="ru-RU" dirty="0" smtClean="0"/>
              <a:t>Зебра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Замер</a:t>
            </a:r>
          </a:p>
          <a:p>
            <a:r>
              <a:rPr lang="ru-RU" dirty="0" smtClean="0"/>
              <a:t>Полосатая</a:t>
            </a:r>
          </a:p>
          <a:p>
            <a:r>
              <a:rPr lang="ru-RU" dirty="0" smtClean="0"/>
              <a:t>Лизнула</a:t>
            </a:r>
          </a:p>
          <a:p>
            <a:r>
              <a:rPr lang="ru-RU" dirty="0" smtClean="0"/>
              <a:t>Полоски</a:t>
            </a:r>
          </a:p>
          <a:p>
            <a:r>
              <a:rPr lang="ru-RU" dirty="0" smtClean="0"/>
              <a:t>Засмеялся</a:t>
            </a:r>
          </a:p>
          <a:p>
            <a:r>
              <a:rPr lang="ru-RU" dirty="0" smtClean="0"/>
              <a:t>Спасибо</a:t>
            </a:r>
          </a:p>
          <a:p>
            <a:endParaRPr lang="ru-RU" sz="2400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Орфографическая подготовка.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т_грица</a:t>
            </a:r>
            <a:r>
              <a:rPr lang="ru-RU" dirty="0" smtClean="0"/>
              <a:t> -                              </a:t>
            </a:r>
            <a:r>
              <a:rPr lang="ru-RU" dirty="0" err="1" smtClean="0"/>
              <a:t>п_кла</a:t>
            </a:r>
            <a:r>
              <a:rPr lang="ru-RU" dirty="0" smtClean="0"/>
              <a:t> -</a:t>
            </a:r>
          </a:p>
          <a:p>
            <a:r>
              <a:rPr lang="ru-RU" dirty="0" err="1" smtClean="0"/>
              <a:t>пиро_</a:t>
            </a:r>
            <a:r>
              <a:rPr lang="ru-RU" dirty="0" smtClean="0"/>
              <a:t>  -                                </a:t>
            </a:r>
            <a:r>
              <a:rPr lang="ru-RU" dirty="0" err="1" smtClean="0"/>
              <a:t>л_тела</a:t>
            </a:r>
            <a:r>
              <a:rPr lang="ru-RU" dirty="0" smtClean="0"/>
              <a:t> -</a:t>
            </a:r>
          </a:p>
          <a:p>
            <a:r>
              <a:rPr lang="ru-RU" dirty="0" err="1" smtClean="0"/>
              <a:t>стор_ны</a:t>
            </a:r>
            <a:r>
              <a:rPr lang="ru-RU" dirty="0" smtClean="0"/>
              <a:t> -                             у </a:t>
            </a:r>
            <a:r>
              <a:rPr lang="ru-RU" dirty="0" err="1" smtClean="0"/>
              <a:t>ст_ла</a:t>
            </a:r>
            <a:r>
              <a:rPr lang="ru-RU" dirty="0" smtClean="0"/>
              <a:t> - </a:t>
            </a:r>
          </a:p>
          <a:p>
            <a:r>
              <a:rPr lang="ru-RU" dirty="0" err="1" smtClean="0"/>
              <a:t>с_дел</a:t>
            </a:r>
            <a:r>
              <a:rPr lang="ru-RU" dirty="0" smtClean="0"/>
              <a:t> -                                  </a:t>
            </a:r>
            <a:r>
              <a:rPr lang="ru-RU" dirty="0" err="1" smtClean="0"/>
              <a:t>уд_вилась</a:t>
            </a:r>
            <a:r>
              <a:rPr lang="ru-RU" dirty="0" smtClean="0"/>
              <a:t> - </a:t>
            </a:r>
          </a:p>
          <a:p>
            <a:r>
              <a:rPr lang="ru-RU" dirty="0" err="1" smtClean="0"/>
              <a:t>посм_трела</a:t>
            </a:r>
            <a:r>
              <a:rPr lang="ru-RU" dirty="0" smtClean="0"/>
              <a:t> -                       </a:t>
            </a:r>
            <a:r>
              <a:rPr lang="ru-RU" dirty="0" err="1" smtClean="0"/>
              <a:t>м_лыш</a:t>
            </a:r>
            <a:r>
              <a:rPr lang="ru-RU" dirty="0" smtClean="0"/>
              <a:t> - </a:t>
            </a:r>
          </a:p>
          <a:p>
            <a:r>
              <a:rPr lang="ru-RU" dirty="0" err="1" smtClean="0"/>
              <a:t>п_лоса</a:t>
            </a:r>
            <a:r>
              <a:rPr lang="ru-RU" dirty="0" smtClean="0"/>
              <a:t> -                                </a:t>
            </a:r>
            <a:r>
              <a:rPr lang="ru-RU" dirty="0" err="1" smtClean="0"/>
              <a:t>св_и</a:t>
            </a:r>
            <a:r>
              <a:rPr lang="ru-RU" dirty="0" smtClean="0"/>
              <a:t> - </a:t>
            </a:r>
          </a:p>
          <a:p>
            <a:r>
              <a:rPr lang="ru-RU" dirty="0" err="1" smtClean="0"/>
              <a:t>поб_жал</a:t>
            </a:r>
            <a:r>
              <a:rPr lang="ru-RU" dirty="0" smtClean="0"/>
              <a:t> -                             </a:t>
            </a:r>
            <a:r>
              <a:rPr lang="ru-RU" dirty="0" err="1" smtClean="0"/>
              <a:t>засм_ялся</a:t>
            </a:r>
            <a:r>
              <a:rPr lang="ru-RU" dirty="0" smtClean="0"/>
              <a:t> - </a:t>
            </a:r>
          </a:p>
          <a:p>
            <a:r>
              <a:rPr lang="ru-RU" dirty="0" err="1" smtClean="0"/>
              <a:t>л_знула</a:t>
            </a:r>
            <a:r>
              <a:rPr lang="ru-RU" dirty="0" smtClean="0"/>
              <a:t> -                              </a:t>
            </a:r>
            <a:r>
              <a:rPr lang="ru-RU" dirty="0" err="1" smtClean="0"/>
              <a:t>по_вилась</a:t>
            </a:r>
            <a:r>
              <a:rPr lang="ru-RU" dirty="0" smtClean="0"/>
              <a:t> -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Замер</a:t>
            </a:r>
          </a:p>
          <a:p>
            <a:r>
              <a:rPr lang="ru-RU" dirty="0" smtClean="0"/>
              <a:t>От удивления</a:t>
            </a:r>
          </a:p>
          <a:p>
            <a:r>
              <a:rPr lang="ru-RU" dirty="0" smtClean="0"/>
              <a:t>Ещё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482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Обогащение устной и письменной речи через работу над изложением. </vt:lpstr>
      <vt:lpstr>Памятка</vt:lpstr>
      <vt:lpstr>Готовимся писать изложение.</vt:lpstr>
      <vt:lpstr>Слайд 4</vt:lpstr>
      <vt:lpstr>Устная работа по тексту.</vt:lpstr>
      <vt:lpstr>Слайд 6</vt:lpstr>
      <vt:lpstr>«Золотые ключики»</vt:lpstr>
      <vt:lpstr>Орфографическая подготовка.</vt:lpstr>
      <vt:lpstr>Внимание!</vt:lpstr>
      <vt:lpstr>Лексическая подготовка.</vt:lpstr>
      <vt:lpstr>Перефразируй!</vt:lpstr>
      <vt:lpstr>Пунктуационная подготовка.</vt:lpstr>
      <vt:lpstr>Перескажи текс по плану. Обрати внимание на «золотые ключики».</vt:lpstr>
      <vt:lpstr>Вспомни текст.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Обогащение устной и письменной речи через работу над изложением. </dc:title>
  <dc:creator>132</dc:creator>
  <cp:lastModifiedBy>132</cp:lastModifiedBy>
  <cp:revision>20</cp:revision>
  <dcterms:created xsi:type="dcterms:W3CDTF">2014-04-20T17:21:55Z</dcterms:created>
  <dcterms:modified xsi:type="dcterms:W3CDTF">2014-11-27T15:16:34Z</dcterms:modified>
</cp:coreProperties>
</file>