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23D45-09BF-414D-B4AE-33B051C13021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E74AE-62E7-41FA-A21E-F968002DFD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32.ru/feed/647-yama-u-pamyatnika-letchikam-polnostyu-zadelana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« Русь»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БОУ « Воскресенская СОШ»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 Стародубка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 нашей деревни стоит маленький памятник. 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За которым мы ухаживаем.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вася\Pictures\MP Navigator EX\2014_11_06\IM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00200"/>
            <a:ext cx="37687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задание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Monotype Corsiva" pitchFamily="66" charset="0"/>
              </a:rPr>
              <a:t>В годы Великой Отечественной войны из Омской области на фронт ушло 310 тыс. человек. В боевых действиях принимали участие сформированные в Омске 6 стрелковых дивизий, 2 кавалерийские дивизии, отдельная добровольческая стрелковая бригада, отдельная морская стрелковая бригада, 2 отдельных лыжных стрелковых бригады, 2 отдельных минометных полка, 2 партизанских отряда (65 человек). В эти годы коренным образом изменилась структура омской промышленности. Область приняла из западных прифронтовых территорий около 110 промышленных предприятий, более 80 из них было размещено в Омске. Город поставлял на фронт бомбардировщики ТУ-2, истребители ЯК-7 и ЯК-9, танки Т-34, мины, противотанковые снаряды, реактивные снаряды для «Катюш» и другую боевую технику. На средства населения области построены и переданы в действующую армию танковые колонны «Омский колхозник», «Сибиряк», «Боевые подруги», «Омский комсомолец», «Омский тракторист» и танк «Малютка».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ветеранах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Monotype Corsiva" pitchFamily="66" charset="0"/>
              </a:rPr>
              <a:t>150 тысяч </a:t>
            </a:r>
            <a:r>
              <a:rPr lang="ru-RU" b="1" dirty="0" err="1">
                <a:latin typeface="Monotype Corsiva" pitchFamily="66" charset="0"/>
              </a:rPr>
              <a:t>воинов-омичей</a:t>
            </a:r>
            <a:r>
              <a:rPr lang="ru-RU" b="1" dirty="0">
                <a:latin typeface="Monotype Corsiva" pitchFamily="66" charset="0"/>
              </a:rPr>
              <a:t> не вернулись с полей сражений, погибли в боях, пропали без вести, умерли от ран в госпиталях. Звания Героя Советского Союза удостоен 271 </a:t>
            </a:r>
            <a:r>
              <a:rPr lang="ru-RU" b="1" dirty="0" err="1">
                <a:latin typeface="Monotype Corsiva" pitchFamily="66" charset="0"/>
              </a:rPr>
              <a:t>омич</a:t>
            </a:r>
            <a:r>
              <a:rPr lang="ru-RU" b="1" dirty="0">
                <a:latin typeface="Monotype Corsiva" pitchFamily="66" charset="0"/>
              </a:rPr>
              <a:t>, в том числе генерал-майор Л. Н. </a:t>
            </a:r>
            <a:r>
              <a:rPr lang="ru-RU" b="1" dirty="0" err="1">
                <a:latin typeface="Monotype Corsiva" pitchFamily="66" charset="0"/>
              </a:rPr>
              <a:t>Гуртьев</a:t>
            </a:r>
            <a:r>
              <a:rPr lang="ru-RU" b="1" dirty="0">
                <a:latin typeface="Monotype Corsiva" pitchFamily="66" charset="0"/>
              </a:rPr>
              <a:t>, генерал-лейтенант Д. М. </a:t>
            </a:r>
            <a:r>
              <a:rPr lang="ru-RU" b="1" dirty="0" err="1">
                <a:latin typeface="Monotype Corsiva" pitchFamily="66" charset="0"/>
              </a:rPr>
              <a:t>Карбышев</a:t>
            </a:r>
            <a:r>
              <a:rPr lang="ru-RU" b="1" dirty="0">
                <a:latin typeface="Monotype Corsiva" pitchFamily="66" charset="0"/>
              </a:rPr>
              <a:t>, П. И. Ильичев, К. К. </a:t>
            </a:r>
            <a:r>
              <a:rPr lang="ru-RU" b="1" dirty="0" err="1">
                <a:latin typeface="Monotype Corsiva" pitchFamily="66" charset="0"/>
              </a:rPr>
              <a:t>Краснояров</a:t>
            </a:r>
            <a:r>
              <a:rPr lang="ru-RU" b="1" dirty="0">
                <a:latin typeface="Monotype Corsiva" pitchFamily="66" charset="0"/>
              </a:rPr>
              <a:t>, Ф. Г. Крылов, А. Ф. Лебедев, М. Н. </a:t>
            </a:r>
            <a:r>
              <a:rPr lang="ru-RU" b="1" dirty="0" err="1">
                <a:latin typeface="Monotype Corsiva" pitchFamily="66" charset="0"/>
              </a:rPr>
              <a:t>Цуканова</a:t>
            </a:r>
            <a:r>
              <a:rPr lang="ru-RU" b="1" dirty="0">
                <a:latin typeface="Monotype Corsiva" pitchFamily="66" charset="0"/>
              </a:rPr>
              <a:t> и другие. Более 30 </a:t>
            </a:r>
            <a:r>
              <a:rPr lang="ru-RU" b="1" dirty="0" err="1">
                <a:latin typeface="Monotype Corsiva" pitchFamily="66" charset="0"/>
              </a:rPr>
              <a:t>омичей</a:t>
            </a:r>
            <a:r>
              <a:rPr lang="ru-RU" b="1" dirty="0">
                <a:latin typeface="Monotype Corsiva" pitchFamily="66" charset="0"/>
              </a:rPr>
              <a:t> – полные кавалеры орденов Славы. 3500 рабочих, инженеров и служащих промышленных предприятий области были награждены орденами и медалями Советского Союза, несколько тысяч – медалью «За доблестный труд в Великой Отечественной войне 1941-1945 гг.».</a:t>
            </a:r>
          </a:p>
          <a:p>
            <a:r>
              <a:rPr lang="ru-RU" b="1" dirty="0" err="1">
                <a:latin typeface="Monotype Corsiva" pitchFamily="66" charset="0"/>
              </a:rPr>
              <a:t>Омичи</a:t>
            </a:r>
            <a:r>
              <a:rPr lang="ru-RU" b="1" dirty="0">
                <a:latin typeface="Monotype Corsiva" pitchFamily="66" charset="0"/>
              </a:rPr>
              <a:t> свято чтут память о земляках, не вернувшихся с полей сражений. Именами героев названы улицы и площади городов и сел. В области сооружено более 600 памятников и обелисков в их честь. Главным памятником в Омске стал мемориальный комплекс, открытый 9 мая 1975 г. в Парке имени 30-летия Победы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встречи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У нас на селе уже нет в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живых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ветеранов. Наши бабушки рассказывают на, что их матеря работали трактористками во время войны. 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D:\фото\фото все\фото\фото-100\100SSCAM\S4020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наших ветеранов</a:t>
            </a:r>
            <a:endParaRPr lang="ru-RU" dirty="0"/>
          </a:p>
        </p:txBody>
      </p:sp>
      <p:pic>
        <p:nvPicPr>
          <p:cNvPr id="11266" name="Picture 2" descr="C:\Users\вася\Pictures\MP Navigator EX\2014_11_06\IMG_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8370" y="1920875"/>
            <a:ext cx="3576259" cy="4433888"/>
          </a:xfrm>
          <a:prstGeom prst="rect">
            <a:avLst/>
          </a:prstGeom>
          <a:noFill/>
        </p:spPr>
      </p:pic>
      <p:pic>
        <p:nvPicPr>
          <p:cNvPr id="11267" name="Picture 3" descr="C:\Users\вася\Pictures\MP Navigator EX\2014_11_06\IMG_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9370" y="1920875"/>
            <a:ext cx="3576259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наших ветеранов</a:t>
            </a:r>
            <a:endParaRPr lang="ru-RU" dirty="0"/>
          </a:p>
        </p:txBody>
      </p:sp>
      <p:pic>
        <p:nvPicPr>
          <p:cNvPr id="12290" name="Picture 2" descr="C:\Users\вася\Pictures\MP Navigator EX\2014_11_06\IMG_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9467" y="1920875"/>
            <a:ext cx="3234066" cy="4433888"/>
          </a:xfrm>
          <a:prstGeom prst="rect">
            <a:avLst/>
          </a:prstGeom>
          <a:noFill/>
        </p:spPr>
      </p:pic>
      <p:pic>
        <p:nvPicPr>
          <p:cNvPr id="12291" name="Picture 3" descr="C:\Users\вася\Pictures\MP Navigator EX\2014_11_06\IMG_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66374" y="1920875"/>
            <a:ext cx="3202252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Ленинский округ мемориальный комплекс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филиала военного учебно-научного центра сухопутных войск «Общевойсковая академия вооруженных сил РФ» в городе Омске (Танковый инженерный институт);</a:t>
            </a:r>
          </a:p>
        </p:txBody>
      </p:sp>
      <p:pic>
        <p:nvPicPr>
          <p:cNvPr id="3074" name="Picture 2" descr="C:\Users\вася\Downloads\arti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00174"/>
            <a:ext cx="2648755" cy="2648755"/>
          </a:xfrm>
          <a:prstGeom prst="rect">
            <a:avLst/>
          </a:prstGeom>
          <a:noFill/>
        </p:spPr>
      </p:pic>
      <p:pic>
        <p:nvPicPr>
          <p:cNvPr id="3075" name="Picture 3" descr="C:\Users\вася\Downloads\1308634007_molodej-pochtit-pavsh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2270132" cy="22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омск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Октябрьский округ Памятник </a:t>
            </a:r>
            <a:r>
              <a:rPr lang="ru-RU" dirty="0">
                <a:solidFill>
                  <a:srgbClr val="00B0F0"/>
                </a:solidFill>
                <a:latin typeface="Monotype Corsiva" pitchFamily="66" charset="0"/>
              </a:rPr>
              <a:t>труженикам тыла в муниципальном предприятии «Парк культуры и отдыха имени 30-летия ВЛКСМ»;</a:t>
            </a:r>
          </a:p>
        </p:txBody>
      </p:sp>
      <p:pic>
        <p:nvPicPr>
          <p:cNvPr id="1026" name="Picture 2" descr="C:\Users\вася\Downloads\26_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643051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C:\Users\вася\Downloads\41_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</a:rPr>
              <a:t>Обелиск Воинам </a:t>
            </a:r>
            <a:r>
              <a:rPr lang="ru-RU" b="1" dirty="0" err="1">
                <a:solidFill>
                  <a:srgbClr val="00B0F0"/>
                </a:solidFill>
                <a:latin typeface="Monotype Corsiva" pitchFamily="66" charset="0"/>
              </a:rPr>
              <a:t>омичам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</a:rPr>
              <a:t> - это памятник Вечной Славы Воинов </a:t>
            </a:r>
            <a:r>
              <a:rPr lang="ru-RU" b="1" dirty="0" err="1">
                <a:solidFill>
                  <a:srgbClr val="00B0F0"/>
                </a:solidFill>
                <a:latin typeface="Monotype Corsiva" pitchFamily="66" charset="0"/>
              </a:rPr>
              <a:t>омичам</a:t>
            </a:r>
            <a:r>
              <a:rPr lang="ru-RU" b="1" dirty="0">
                <a:solidFill>
                  <a:srgbClr val="00B0F0"/>
                </a:solidFill>
                <a:latin typeface="Monotype Corsiva" pitchFamily="66" charset="0"/>
              </a:rPr>
              <a:t>, который расположен в северной части города Омска, в Советском районе. Он был установлен, чтобы отдать долг памяти воинам - жителям города, которые участвовали в Великой Отечественной войне</a:t>
            </a:r>
            <a:r>
              <a:rPr lang="ru-RU" dirty="0"/>
              <a:t>. 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вася\Downloads\100332_362x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3474" y="1428736"/>
            <a:ext cx="377192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Центральный округ памятник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Герою Советского Союза Д.М. </a:t>
            </a:r>
            <a:r>
              <a:rPr lang="ru-RU" dirty="0" err="1">
                <a:solidFill>
                  <a:srgbClr val="FF0000"/>
                </a:solidFill>
                <a:latin typeface="Monotype Corsiva" pitchFamily="66" charset="0"/>
              </a:rPr>
              <a:t>Карбышеву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 в сквере на пересечении ул. Думская и ул. Пушкина.</a:t>
            </a:r>
          </a:p>
        </p:txBody>
      </p:sp>
      <p:pic>
        <p:nvPicPr>
          <p:cNvPr id="2050" name="Picture 2" descr="C:\Users\вася\Downloads\96_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1791501" cy="1791501"/>
          </a:xfrm>
          <a:prstGeom prst="rect">
            <a:avLst/>
          </a:prstGeom>
          <a:noFill/>
        </p:spPr>
      </p:pic>
      <p:pic>
        <p:nvPicPr>
          <p:cNvPr id="2051" name="Picture 3" descr="C:\Users\вася\Downloads\karbyshevy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619504" cy="2714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мск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Мемориал воинам-сибирякам - защитникам Родины в Великой Отечественной войне</a:t>
            </a:r>
          </a:p>
          <a:p>
            <a:endParaRPr lang="ru-RU" dirty="0"/>
          </a:p>
        </p:txBody>
      </p:sp>
      <p:pic>
        <p:nvPicPr>
          <p:cNvPr id="4098" name="Picture 2" descr="C:\Users\вася\Downloads\park_pobed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25767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Омск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комплекс </a:t>
            </a:r>
            <a:r>
              <a:rPr lang="ru-RU" dirty="0">
                <a:solidFill>
                  <a:srgbClr val="00B0F0"/>
                </a:solidFill>
                <a:latin typeface="Monotype Corsiva" pitchFamily="66" charset="0"/>
              </a:rPr>
              <a:t>«Бульвар Победы»</a:t>
            </a:r>
          </a:p>
        </p:txBody>
      </p:sp>
      <p:pic>
        <p:nvPicPr>
          <p:cNvPr id="6146" name="Picture 2" descr="C:\Users\вася\Downloads\668133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707481"/>
            <a:ext cx="4038600" cy="286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Калачинск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Открытие 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  <a:hlinkClick r:id="rId2"/>
              </a:rPr>
              <a:t>памятника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 состоялось под градом и проливным дождем. Небо плакало, когда в основание 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hlinkClick r:id="rId2"/>
              </a:rPr>
              <a:t>памятника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опустили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горсть земли, привезенной из Севска. Той самой земли, которая щедро полита кровью омских парней, погибших в на </a:t>
            </a:r>
            <a:r>
              <a:rPr lang="ru-RU" dirty="0" err="1">
                <a:solidFill>
                  <a:srgbClr val="0070C0"/>
                </a:solidFill>
                <a:latin typeface="Monotype Corsiva" pitchFamily="66" charset="0"/>
              </a:rPr>
              <a:t>Брянщине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170" name="Picture 2" descr="C:\Users\вася\Downloads\1336541475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257676" cy="430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Калачинск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Мемориал </a:t>
            </a:r>
          </a:p>
          <a:p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вася\Downloads\39321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40055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530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Команда « Русь»</vt:lpstr>
      <vt:lpstr>Омск</vt:lpstr>
      <vt:lpstr>омск</vt:lpstr>
      <vt:lpstr>Омск</vt:lpstr>
      <vt:lpstr>Омск</vt:lpstr>
      <vt:lpstr>Омск</vt:lpstr>
      <vt:lpstr>Омск</vt:lpstr>
      <vt:lpstr>Калачинск</vt:lpstr>
      <vt:lpstr>Калачинск</vt:lpstr>
      <vt:lpstr>Д Стародубка</vt:lpstr>
      <vt:lpstr>2 задание </vt:lpstr>
      <vt:lpstr>О ветеранах</vt:lpstr>
      <vt:lpstr>Наши встречи</vt:lpstr>
      <vt:lpstr>Из истории наших ветеранов</vt:lpstr>
      <vt:lpstr>Из истории наших ветеранов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 Русь»</dc:title>
  <dc:creator>вася</dc:creator>
  <cp:lastModifiedBy>вася</cp:lastModifiedBy>
  <cp:revision>10</cp:revision>
  <dcterms:created xsi:type="dcterms:W3CDTF">2014-12-14T04:34:42Z</dcterms:created>
  <dcterms:modified xsi:type="dcterms:W3CDTF">2014-12-14T06:06:56Z</dcterms:modified>
</cp:coreProperties>
</file>