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61F3AF7-C7DA-4A2A-9466-D150D5260DD5}" type="datetimeFigureOut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8B22ED-33AD-4146-90B0-F42436C794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48073-7B24-44B9-A7B5-30999E8429FD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FE21A-D279-44A9-AA6C-DBE15C32A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26EA-2870-4915-8E78-18A84A69DF62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22602-BC2E-4815-95F6-FCDAF3891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CC92-ED71-4209-A944-4187B0879999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70BF9-2721-45C6-9B47-F3C4F980A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8B7AB-219A-4311-9553-8FCDA8260209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E1BFE-1CC9-4408-A55D-773776431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FB82D-19B6-4ED1-B4BE-16E1C337421B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62B2E-5AE7-4423-88A0-FB3CCE881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2CB52-FCA7-4F6E-BD5B-237B75A6ACCD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90BAA-A847-4F23-A42C-3E7C7F9997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000D6-5945-4370-B289-25BE4B53D5B1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D65AA-3D20-451B-BAEF-609C8B9538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EB676-CA9A-4EFB-8834-09D653E07C21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053E0-9DA7-414B-AE3A-1419702D51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BCD47-E1C4-44E8-946E-F013D65221A6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E15CD-F554-4E06-B347-55AC1E855F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A7B3A-2415-4E31-86A4-23A796567AB6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2749C-A0D1-42A2-B68B-9C5FADB7B8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DF09E-5C9D-4A0A-9D0E-B058924C77B6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021F4-9CEA-4CCA-90A0-091B8F371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3746D8-E803-4ECB-8F28-9E5BA6624BB5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BD53B6-B570-4F5F-87C3-C9FD7395BD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нутый угол 8"/>
          <p:cNvSpPr/>
          <p:nvPr/>
        </p:nvSpPr>
        <p:spPr>
          <a:xfrm>
            <a:off x="357158" y="285728"/>
            <a:ext cx="8501122" cy="6429420"/>
          </a:xfrm>
          <a:prstGeom prst="foldedCorner">
            <a:avLst/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3" name="Заголовок 1"/>
          <p:cNvSpPr>
            <a:spLocks noGrp="1"/>
          </p:cNvSpPr>
          <p:nvPr>
            <p:ph type="ctrTitle"/>
          </p:nvPr>
        </p:nvSpPr>
        <p:spPr>
          <a:xfrm>
            <a:off x="642938" y="1772816"/>
            <a:ext cx="7772400" cy="20882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8800" dirty="0" smtClean="0"/>
              <a:t>Словарные слова</a:t>
            </a:r>
          </a:p>
        </p:txBody>
      </p:sp>
      <p:pic>
        <p:nvPicPr>
          <p:cNvPr id="2054" name="Picture 2" descr="H:\Documents and Settings\Aida\Рабочий стол\Материалы для разработок , новые идеи\КАРТИНКИ СБОРНИК_ школьные\7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0750"/>
            <a:ext cx="47148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" descr="H:\Documents and Settings\Aida\Рабочий стол\Материалы для разработок , новые идеи\КАРТИНКИ СБОРНИК_ школьные\7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6000750"/>
            <a:ext cx="4500562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Будь внимательным…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21506" name="Picture 2" descr="C:\Documents and Settings\Сергей\Мои документы\Мои рисунки\iCAQQRO5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844825"/>
            <a:ext cx="4536504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 вместе мы-…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6" name="Содержимое 5" descr="Рисунок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484784"/>
            <a:ext cx="6840759" cy="48245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 сельское…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22530" name="Picture 2" descr="C:\Documents and Settings\Сергей\Мои документы\Мои рисунки\iCAV4KOG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132856"/>
            <a:ext cx="4464496" cy="35283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 smtClean="0"/>
              <a:t>Не летает, не жужжит,                                       Жук по улице бежит. И горят в глазах жука Два слепящих огонька. </a:t>
            </a:r>
            <a:r>
              <a:rPr lang="ru-RU" sz="5400" b="1" dirty="0" smtClean="0"/>
              <a:t>…</a:t>
            </a:r>
            <a:r>
              <a:rPr lang="ru-RU" sz="5400" dirty="0" smtClean="0"/>
              <a:t> Как зовут меня? ...</a:t>
            </a:r>
            <a:endParaRPr lang="ru-RU" sz="5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автомобиль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23554" name="Picture 2" descr="C:\Documents and Settings\Сергей\Мои документы\Мои рисунки\iCARGRBT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132856"/>
            <a:ext cx="4464496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pic>
        <p:nvPicPr>
          <p:cNvPr id="24578" name="Picture 2" descr="C:\Documents and Settings\Сергей\Мои документы\Мои рисунки\iCAA7C4X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72816"/>
            <a:ext cx="6120680" cy="424847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25602" name="Picture 2" descr="C:\Documents and Settings\Сергей\Мои документы\Мои рисунки\catalina-highwa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44824"/>
            <a:ext cx="6264696" cy="43924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pic>
        <p:nvPicPr>
          <p:cNvPr id="26626" name="Picture 2" descr="C:\Documents and Settings\Сергей\Мои документы\Мои рисунки\iCAWTHB2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04864"/>
            <a:ext cx="5472608" cy="36004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pic>
        <p:nvPicPr>
          <p:cNvPr id="28674" name="Picture 2" descr="C:\Documents and Settings\Сергей\Мои документы\Мои рисунки\iCAQ8ZNPJ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04864"/>
            <a:ext cx="5184576" cy="33123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8000" dirty="0" smtClean="0"/>
              <a:t>Это число идёт за числом  десять.</a:t>
            </a:r>
          </a:p>
          <a:p>
            <a:r>
              <a:rPr lang="ru-RU" sz="8000" dirty="0" smtClean="0"/>
              <a:t>одиннадцать</a:t>
            </a:r>
            <a:endParaRPr lang="ru-RU" sz="8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ru-RU" sz="6000" dirty="0" smtClean="0"/>
              <a:t>Не живая, а идет.</a:t>
            </a:r>
          </a:p>
          <a:p>
            <a:r>
              <a:rPr lang="ru-RU" sz="6000" dirty="0" smtClean="0"/>
              <a:t>Неподвижна - а ведёт.</a:t>
            </a:r>
          </a:p>
          <a:p>
            <a:r>
              <a:rPr lang="ru-RU" sz="6000" dirty="0" smtClean="0"/>
              <a:t>дорога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85777EC-C98E-4267-9983-7C5347BCE7EC}" type="datetime1">
              <a:rPr lang="ru-RU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9467D9-F957-4598-A9B3-872D82902DC0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Назови место где находится эта женщина?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16386" name="Picture 2" descr="C:\Documents and Settings\Сергей\Мои документы\Мои рисунки\iCABBKQF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916832"/>
            <a:ext cx="5688632" cy="417646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говорим это при встрече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17410" name="Picture 2" descr="C:\Documents and Settings\Сергей\Мои документы\Мои рисунки\iCAPDGGC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132856"/>
            <a:ext cx="3456384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Цвет лимона?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18434" name="Picture 2" descr="C:\Documents and Settings\Сергей\Мои документы\Мои рисунки\iCAHZCKY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844824"/>
            <a:ext cx="4896544" cy="40324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Гуляем в …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19458" name="Picture 2" descr="C:\Documents and Settings\Сергей\Мои документы\Мои рисунки\iCARUL9I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988840"/>
            <a:ext cx="4104456" cy="43204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Говорят , какой …день.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20482" name="Picture 2" descr="C:\Documents and Settings\Сергей\Мои документы\Мои рисунки\iCAFYY2CQ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76872"/>
            <a:ext cx="4680520" cy="38884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Вставь , пропущенные буквы.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8000" dirty="0" smtClean="0"/>
              <a:t>.</a:t>
            </a:r>
            <a:r>
              <a:rPr lang="ru-RU" sz="8000" dirty="0" err="1" smtClean="0"/>
              <a:t>десь</a:t>
            </a:r>
            <a:r>
              <a:rPr lang="ru-RU" sz="8000" dirty="0" smtClean="0"/>
              <a:t>, п.том, </a:t>
            </a:r>
            <a:r>
              <a:rPr lang="ru-RU" sz="8000" dirty="0" err="1" smtClean="0"/>
              <a:t>вч.ра</a:t>
            </a:r>
            <a:r>
              <a:rPr lang="ru-RU" sz="8000" dirty="0" smtClean="0"/>
              <a:t>, н.за., (в)</a:t>
            </a:r>
            <a:r>
              <a:rPr lang="ru-RU" sz="8000" dirty="0" err="1" smtClean="0"/>
              <a:t>п.р.ди</a:t>
            </a:r>
            <a:r>
              <a:rPr lang="ru-RU" sz="8000" dirty="0" smtClean="0"/>
              <a:t>, </a:t>
            </a:r>
            <a:endParaRPr lang="ru-RU" sz="8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B7AB-219A-4311-9553-8FCDA8260209}" type="datetime1">
              <a:rPr lang="ru-RU" smtClean="0"/>
              <a:pPr>
                <a:defRPr/>
              </a:pPr>
              <a:t>05.01.2012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E1BFE-1CC9-4408-A55D-773776431DF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елень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Зелень 1</Template>
  <TotalTime>64</TotalTime>
  <Words>130</Words>
  <Application>Microsoft Office PowerPoint</Application>
  <PresentationFormat>Экран (4:3)</PresentationFormat>
  <Paragraphs>54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Зелень 1</vt:lpstr>
      <vt:lpstr>Словарные слова</vt:lpstr>
      <vt:lpstr>Слайд 2</vt:lpstr>
      <vt:lpstr>Отгадай</vt:lpstr>
      <vt:lpstr>Назови место где находится эта женщина?</vt:lpstr>
      <vt:lpstr>Мы говорим это при встрече</vt:lpstr>
      <vt:lpstr>Цвет лимона?</vt:lpstr>
      <vt:lpstr>Гуляем в …</vt:lpstr>
      <vt:lpstr>Говорят , какой …день.</vt:lpstr>
      <vt:lpstr>Вставь , пропущенные буквы.</vt:lpstr>
      <vt:lpstr>Будь внимательным…</vt:lpstr>
      <vt:lpstr>Все вместе мы-…</vt:lpstr>
      <vt:lpstr>Дополни сельское…</vt:lpstr>
      <vt:lpstr>Отгадай</vt:lpstr>
      <vt:lpstr>автомобиль</vt:lpstr>
      <vt:lpstr>Слайд 15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Словарные слова</dc:title>
  <dc:creator>Сергей</dc:creator>
  <dc:description>http://aida.ucoz.ru</dc:description>
  <cp:lastModifiedBy>Сергей</cp:lastModifiedBy>
  <cp:revision>7</cp:revision>
  <dcterms:created xsi:type="dcterms:W3CDTF">2012-01-05T09:17:26Z</dcterms:created>
  <dcterms:modified xsi:type="dcterms:W3CDTF">2012-01-05T10:25:21Z</dcterms:modified>
  <cp:category>шаблоны к Powerpoint</cp:category>
</cp:coreProperties>
</file>