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2" r:id="rId4"/>
    <p:sldId id="263" r:id="rId5"/>
    <p:sldId id="264" r:id="rId6"/>
    <p:sldId id="265" r:id="rId7"/>
    <p:sldId id="266" r:id="rId8"/>
    <p:sldId id="257" r:id="rId9"/>
    <p:sldId id="258" r:id="rId10"/>
    <p:sldId id="259" r:id="rId11"/>
    <p:sldId id="260"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9" name="Заголовок 28"/>
          <p:cNvSpPr>
            <a:spLocks noGrp="1"/>
          </p:cNvSpPr>
          <p:nvPr>
            <p:ph type="ctrTitle"/>
          </p:nvPr>
        </p:nvSpPr>
        <p:spPr>
          <a:xfrm>
            <a:off x="381000" y="4853411"/>
            <a:ext cx="8458200" cy="1222375"/>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fld id="{BD8B0346-1F94-4706-828D-AD75CD09F225}" type="datetimeFigureOut">
              <a:rPr lang="ru-RU" smtClean="0"/>
              <a:pPr/>
              <a:t>24.01.2014</a:t>
            </a:fld>
            <a:endParaRPr lang="ru-RU"/>
          </a:p>
        </p:txBody>
      </p:sp>
      <p:sp>
        <p:nvSpPr>
          <p:cNvPr id="6" name="Нижний колонтитул 1"/>
          <p:cNvSpPr>
            <a:spLocks noGrp="1"/>
          </p:cNvSpPr>
          <p:nvPr>
            <p:ph type="ftr" sz="quarter" idx="11"/>
          </p:nvPr>
        </p:nvSpPr>
        <p:spPr/>
        <p:txBody>
          <a:bodyPr/>
          <a:lstStyle>
            <a:lvl1pPr>
              <a:defRPr/>
            </a:lvl1pPr>
          </a:lstStyle>
          <a:p>
            <a:endParaRPr lang="ru-RU"/>
          </a:p>
        </p:txBody>
      </p:sp>
      <p:sp>
        <p:nvSpPr>
          <p:cNvPr id="7" name="Номер слайда 14"/>
          <p:cNvSpPr>
            <a:spLocks noGrp="1"/>
          </p:cNvSpPr>
          <p:nvPr>
            <p:ph type="sldNum" sz="quarter" idx="12"/>
          </p:nvPr>
        </p:nvSpPr>
        <p:spPr>
          <a:xfrm>
            <a:off x="8229600" y="6473825"/>
            <a:ext cx="758825" cy="247650"/>
          </a:xfrm>
        </p:spPr>
        <p:txBody>
          <a:bodyPr/>
          <a:lstStyle>
            <a:lvl1pPr>
              <a:defRPr/>
            </a:lvl1pPr>
          </a:lstStyle>
          <a:p>
            <a:fld id="{0DC1F81D-DFBB-47BF-9AA7-0BFD4DD254DC}" type="slidenum">
              <a:rPr lang="ru-RU" smtClean="0"/>
              <a:pPr/>
              <a:t>‹#›</a:t>
            </a:fld>
            <a:endParaRPr lang="ru-RU"/>
          </a:p>
        </p:txBody>
      </p:sp>
    </p:spTree>
    <p:extLst>
      <p:ext uri="{BB962C8B-B14F-4D97-AF65-F5344CB8AC3E}">
        <p14:creationId xmlns:p14="http://schemas.microsoft.com/office/powerpoint/2010/main" val="3999140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fld id="{BD8B0346-1F94-4706-828D-AD75CD09F225}" type="datetimeFigureOut">
              <a:rPr lang="ru-RU" smtClean="0"/>
              <a:pPr/>
              <a:t>24.01.2014</a:t>
            </a:fld>
            <a:endParaRPr lang="ru-RU"/>
          </a:p>
        </p:txBody>
      </p:sp>
      <p:sp>
        <p:nvSpPr>
          <p:cNvPr id="5" name="Нижний колонтитул 27"/>
          <p:cNvSpPr>
            <a:spLocks noGrp="1"/>
          </p:cNvSpPr>
          <p:nvPr>
            <p:ph type="ftr" sz="quarter" idx="11"/>
          </p:nvPr>
        </p:nvSpPr>
        <p:spPr/>
        <p:txBody>
          <a:bodyPr/>
          <a:lstStyle>
            <a:lvl1pPr>
              <a:defRPr/>
            </a:lvl1pPr>
          </a:lstStyle>
          <a:p>
            <a:endParaRPr lang="ru-RU"/>
          </a:p>
        </p:txBody>
      </p:sp>
      <p:sp>
        <p:nvSpPr>
          <p:cNvPr id="6" name="Номер слайда 4"/>
          <p:cNvSpPr>
            <a:spLocks noGrp="1"/>
          </p:cNvSpPr>
          <p:nvPr>
            <p:ph type="sldNum" sz="quarter" idx="12"/>
          </p:nvPr>
        </p:nvSpPr>
        <p:spPr/>
        <p:txBody>
          <a:bodyPr/>
          <a:lstStyle>
            <a:lvl1pPr>
              <a:defRPr/>
            </a:lvl1pPr>
          </a:lstStyle>
          <a:p>
            <a:fld id="{0DC1F81D-DFBB-47BF-9AA7-0BFD4DD254DC}" type="slidenum">
              <a:rPr lang="ru-RU" smtClean="0"/>
              <a:pPr/>
              <a:t>‹#›</a:t>
            </a:fld>
            <a:endParaRPr lang="ru-RU"/>
          </a:p>
        </p:txBody>
      </p:sp>
    </p:spTree>
    <p:extLst>
      <p:ext uri="{BB962C8B-B14F-4D97-AF65-F5344CB8AC3E}">
        <p14:creationId xmlns:p14="http://schemas.microsoft.com/office/powerpoint/2010/main" val="3172852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fld id="{BD8B0346-1F94-4706-828D-AD75CD09F225}" type="datetimeFigureOut">
              <a:rPr lang="ru-RU" smtClean="0"/>
              <a:pPr/>
              <a:t>24.01.2014</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DC1F81D-DFBB-47BF-9AA7-0BFD4DD254DC}" type="slidenum">
              <a:rPr lang="ru-RU" smtClean="0"/>
              <a:pPr/>
              <a:t>‹#›</a:t>
            </a:fld>
            <a:endParaRPr lang="ru-RU"/>
          </a:p>
        </p:txBody>
      </p:sp>
    </p:spTree>
    <p:extLst>
      <p:ext uri="{BB962C8B-B14F-4D97-AF65-F5344CB8AC3E}">
        <p14:creationId xmlns:p14="http://schemas.microsoft.com/office/powerpoint/2010/main" val="2227451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838200"/>
          </a:xfrm>
        </p:spPr>
        <p:txBody>
          <a:bodyPr/>
          <a:lstStyle/>
          <a:p>
            <a:r>
              <a:rPr lang="ru-RU" smtClean="0"/>
              <a:t>Образец заголовка</a:t>
            </a:r>
            <a:endParaRPr lang="ru-RU"/>
          </a:p>
        </p:txBody>
      </p:sp>
      <p:sp>
        <p:nvSpPr>
          <p:cNvPr id="3" name="Содержимое 2"/>
          <p:cNvSpPr>
            <a:spLocks noGrp="1"/>
          </p:cNvSpPr>
          <p:nvPr>
            <p:ph idx="1"/>
          </p:nvPr>
        </p:nvSpPr>
        <p:spPr>
          <a:xfrm>
            <a:off x="304800" y="1554163"/>
            <a:ext cx="8686800" cy="45259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10"/>
          <p:cNvSpPr>
            <a:spLocks noGrp="1"/>
          </p:cNvSpPr>
          <p:nvPr>
            <p:ph type="dt" sz="half" idx="10"/>
          </p:nvPr>
        </p:nvSpPr>
        <p:spPr/>
        <p:txBody>
          <a:bodyPr/>
          <a:lstStyle>
            <a:lvl1pPr>
              <a:defRPr/>
            </a:lvl1pPr>
          </a:lstStyle>
          <a:p>
            <a:fld id="{BD8B0346-1F94-4706-828D-AD75CD09F225}" type="datetimeFigureOut">
              <a:rPr lang="ru-RU" smtClean="0"/>
              <a:pPr/>
              <a:t>24.01.2014</a:t>
            </a:fld>
            <a:endParaRPr lang="ru-RU"/>
          </a:p>
        </p:txBody>
      </p:sp>
      <p:sp>
        <p:nvSpPr>
          <p:cNvPr id="5" name="Нижний колонтитул 27"/>
          <p:cNvSpPr>
            <a:spLocks noGrp="1"/>
          </p:cNvSpPr>
          <p:nvPr>
            <p:ph type="ftr" sz="quarter" idx="11"/>
          </p:nvPr>
        </p:nvSpPr>
        <p:spPr/>
        <p:txBody>
          <a:bodyPr/>
          <a:lstStyle>
            <a:lvl1pPr>
              <a:defRPr/>
            </a:lvl1pPr>
          </a:lstStyle>
          <a:p>
            <a:endParaRPr lang="ru-RU"/>
          </a:p>
        </p:txBody>
      </p:sp>
      <p:sp>
        <p:nvSpPr>
          <p:cNvPr id="6" name="Номер слайда 4"/>
          <p:cNvSpPr>
            <a:spLocks noGrp="1"/>
          </p:cNvSpPr>
          <p:nvPr>
            <p:ph type="sldNum" sz="quarter" idx="12"/>
          </p:nvPr>
        </p:nvSpPr>
        <p:spPr/>
        <p:txBody>
          <a:bodyPr/>
          <a:lstStyle>
            <a:lvl1pPr>
              <a:defRPr/>
            </a:lvl1pPr>
          </a:lstStyle>
          <a:p>
            <a:fld id="{0DC1F81D-DFBB-47BF-9AA7-0BFD4DD254DC}" type="slidenum">
              <a:rPr lang="ru-RU" smtClean="0"/>
              <a:pPr/>
              <a:t>‹#›</a:t>
            </a:fld>
            <a:endParaRPr lang="ru-RU"/>
          </a:p>
        </p:txBody>
      </p:sp>
    </p:spTree>
    <p:extLst>
      <p:ext uri="{BB962C8B-B14F-4D97-AF65-F5344CB8AC3E}">
        <p14:creationId xmlns:p14="http://schemas.microsoft.com/office/powerpoint/2010/main" val="737457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_Пустой слайд">
    <p:spTree>
      <p:nvGrpSpPr>
        <p:cNvPr id="1" name=""/>
        <p:cNvGrpSpPr/>
        <p:nvPr/>
      </p:nvGrpSpPr>
      <p:grpSpPr>
        <a:xfrm>
          <a:off x="0" y="0"/>
          <a:ext cx="0" cy="0"/>
          <a:chOff x="0" y="0"/>
          <a:chExt cx="0" cy="0"/>
        </a:xfrm>
      </p:grpSpPr>
      <p:sp>
        <p:nvSpPr>
          <p:cNvPr id="2" name="Дата 10"/>
          <p:cNvSpPr>
            <a:spLocks noGrp="1"/>
          </p:cNvSpPr>
          <p:nvPr>
            <p:ph type="dt" sz="half" idx="10"/>
          </p:nvPr>
        </p:nvSpPr>
        <p:spPr/>
        <p:txBody>
          <a:bodyPr/>
          <a:lstStyle>
            <a:lvl1pPr>
              <a:defRPr/>
            </a:lvl1pPr>
          </a:lstStyle>
          <a:p>
            <a:fld id="{BD8B0346-1F94-4706-828D-AD75CD09F225}" type="datetimeFigureOut">
              <a:rPr lang="ru-RU" smtClean="0"/>
              <a:pPr/>
              <a:t>24.01.2014</a:t>
            </a:fld>
            <a:endParaRPr lang="ru-RU"/>
          </a:p>
        </p:txBody>
      </p:sp>
      <p:sp>
        <p:nvSpPr>
          <p:cNvPr id="3" name="Нижний колонтитул 27"/>
          <p:cNvSpPr>
            <a:spLocks noGrp="1"/>
          </p:cNvSpPr>
          <p:nvPr>
            <p:ph type="ftr" sz="quarter" idx="11"/>
          </p:nvPr>
        </p:nvSpPr>
        <p:spPr/>
        <p:txBody>
          <a:bodyPr/>
          <a:lstStyle>
            <a:lvl1pPr>
              <a:defRPr/>
            </a:lvl1pPr>
          </a:lstStyle>
          <a:p>
            <a:endParaRPr lang="ru-RU"/>
          </a:p>
        </p:txBody>
      </p:sp>
      <p:sp>
        <p:nvSpPr>
          <p:cNvPr id="4" name="Номер слайда 4"/>
          <p:cNvSpPr>
            <a:spLocks noGrp="1"/>
          </p:cNvSpPr>
          <p:nvPr>
            <p:ph type="sldNum" sz="quarter" idx="12"/>
          </p:nvPr>
        </p:nvSpPr>
        <p:spPr/>
        <p:txBody>
          <a:bodyPr/>
          <a:lstStyle>
            <a:lvl1pPr>
              <a:defRPr/>
            </a:lvl1pPr>
          </a:lstStyle>
          <a:p>
            <a:fld id="{0DC1F81D-DFBB-47BF-9AA7-0BFD4DD254DC}" type="slidenum">
              <a:rPr lang="ru-RU" smtClean="0"/>
              <a:pPr/>
              <a:t>‹#›</a:t>
            </a:fld>
            <a:endParaRPr lang="ru-RU"/>
          </a:p>
        </p:txBody>
      </p:sp>
    </p:spTree>
    <p:extLst>
      <p:ext uri="{BB962C8B-B14F-4D97-AF65-F5344CB8AC3E}">
        <p14:creationId xmlns:p14="http://schemas.microsoft.com/office/powerpoint/2010/main" val="2699155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Содержимое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fld id="{BD8B0346-1F94-4706-828D-AD75CD09F225}" type="datetimeFigureOut">
              <a:rPr lang="ru-RU" smtClean="0"/>
              <a:pPr/>
              <a:t>24.01.2014</a:t>
            </a:fld>
            <a:endParaRPr lang="ru-RU"/>
          </a:p>
        </p:txBody>
      </p:sp>
      <p:sp>
        <p:nvSpPr>
          <p:cNvPr id="5" name="Нижний колонтитул 18"/>
          <p:cNvSpPr>
            <a:spLocks noGrp="1"/>
          </p:cNvSpPr>
          <p:nvPr>
            <p:ph type="ftr" sz="quarter" idx="11"/>
          </p:nvPr>
        </p:nvSpPr>
        <p:spPr>
          <a:xfrm>
            <a:off x="3581400" y="76200"/>
            <a:ext cx="2895600" cy="288925"/>
          </a:xfrm>
        </p:spPr>
        <p:txBody>
          <a:bodyPr/>
          <a:lstStyle>
            <a:lvl1pPr>
              <a:defRPr/>
            </a:lvl1pPr>
          </a:lstStyle>
          <a:p>
            <a:endParaRPr lang="ru-RU"/>
          </a:p>
        </p:txBody>
      </p:sp>
      <p:sp>
        <p:nvSpPr>
          <p:cNvPr id="6" name="Номер слайда 15"/>
          <p:cNvSpPr>
            <a:spLocks noGrp="1"/>
          </p:cNvSpPr>
          <p:nvPr>
            <p:ph type="sldNum" sz="quarter" idx="12"/>
          </p:nvPr>
        </p:nvSpPr>
        <p:spPr>
          <a:xfrm>
            <a:off x="8229600" y="6473825"/>
            <a:ext cx="758825" cy="247650"/>
          </a:xfrm>
        </p:spPr>
        <p:txBody>
          <a:bodyPr/>
          <a:lstStyle>
            <a:lvl1pPr>
              <a:defRPr/>
            </a:lvl1pPr>
          </a:lstStyle>
          <a:p>
            <a:fld id="{0DC1F81D-DFBB-47BF-9AA7-0BFD4DD254DC}" type="slidenum">
              <a:rPr lang="ru-RU" smtClean="0"/>
              <a:pPr/>
              <a:t>‹#›</a:t>
            </a:fld>
            <a:endParaRPr lang="ru-RU"/>
          </a:p>
        </p:txBody>
      </p:sp>
    </p:spTree>
    <p:extLst>
      <p:ext uri="{BB962C8B-B14F-4D97-AF65-F5344CB8AC3E}">
        <p14:creationId xmlns:p14="http://schemas.microsoft.com/office/powerpoint/2010/main" val="3963793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fld id="{BD8B0346-1F94-4706-828D-AD75CD09F225}" type="datetimeFigureOut">
              <a:rPr lang="ru-RU" smtClean="0"/>
              <a:pPr/>
              <a:t>24.01.2014</a:t>
            </a:fld>
            <a:endParaRPr lang="ru-RU"/>
          </a:p>
        </p:txBody>
      </p:sp>
      <p:sp>
        <p:nvSpPr>
          <p:cNvPr id="7" name="Нижний колонтитул 10"/>
          <p:cNvSpPr>
            <a:spLocks noGrp="1"/>
          </p:cNvSpPr>
          <p:nvPr>
            <p:ph type="ftr" sz="quarter" idx="11"/>
          </p:nvPr>
        </p:nvSpPr>
        <p:spPr/>
        <p:txBody>
          <a:bodyPr/>
          <a:lstStyle>
            <a:lvl1pPr>
              <a:defRPr/>
            </a:lvl1pPr>
          </a:lstStyle>
          <a:p>
            <a:endParaRPr lang="ru-RU"/>
          </a:p>
        </p:txBody>
      </p:sp>
      <p:sp>
        <p:nvSpPr>
          <p:cNvPr id="9" name="Номер слайда 15"/>
          <p:cNvSpPr>
            <a:spLocks noGrp="1"/>
          </p:cNvSpPr>
          <p:nvPr>
            <p:ph type="sldNum" sz="quarter" idx="12"/>
          </p:nvPr>
        </p:nvSpPr>
        <p:spPr/>
        <p:txBody>
          <a:bodyPr/>
          <a:lstStyle>
            <a:lvl1pPr>
              <a:defRPr/>
            </a:lvl1pPr>
          </a:lstStyle>
          <a:p>
            <a:fld id="{0DC1F81D-DFBB-47BF-9AA7-0BFD4DD254DC}" type="slidenum">
              <a:rPr lang="ru-RU" smtClean="0"/>
              <a:pPr/>
              <a:t>‹#›</a:t>
            </a:fld>
            <a:endParaRPr lang="ru-RU"/>
          </a:p>
        </p:txBody>
      </p:sp>
    </p:spTree>
    <p:extLst>
      <p:ext uri="{BB962C8B-B14F-4D97-AF65-F5344CB8AC3E}">
        <p14:creationId xmlns:p14="http://schemas.microsoft.com/office/powerpoint/2010/main" val="39629682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0"/>
          <p:cNvSpPr>
            <a:spLocks noGrp="1"/>
          </p:cNvSpPr>
          <p:nvPr>
            <p:ph type="dt" sz="half" idx="10"/>
          </p:nvPr>
        </p:nvSpPr>
        <p:spPr/>
        <p:txBody>
          <a:bodyPr/>
          <a:lstStyle>
            <a:lvl1pPr>
              <a:defRPr/>
            </a:lvl1pPr>
          </a:lstStyle>
          <a:p>
            <a:fld id="{BD8B0346-1F94-4706-828D-AD75CD09F225}" type="datetimeFigureOut">
              <a:rPr lang="ru-RU" smtClean="0"/>
              <a:pPr/>
              <a:t>24.01.2014</a:t>
            </a:fld>
            <a:endParaRPr lang="ru-RU"/>
          </a:p>
        </p:txBody>
      </p:sp>
      <p:sp>
        <p:nvSpPr>
          <p:cNvPr id="6" name="Нижний колонтитул 27"/>
          <p:cNvSpPr>
            <a:spLocks noGrp="1"/>
          </p:cNvSpPr>
          <p:nvPr>
            <p:ph type="ftr" sz="quarter" idx="11"/>
          </p:nvPr>
        </p:nvSpPr>
        <p:spPr/>
        <p:txBody>
          <a:bodyPr/>
          <a:lstStyle>
            <a:lvl1pPr>
              <a:defRPr/>
            </a:lvl1pPr>
          </a:lstStyle>
          <a:p>
            <a:endParaRPr lang="ru-RU"/>
          </a:p>
        </p:txBody>
      </p:sp>
      <p:sp>
        <p:nvSpPr>
          <p:cNvPr id="7" name="Номер слайда 4"/>
          <p:cNvSpPr>
            <a:spLocks noGrp="1"/>
          </p:cNvSpPr>
          <p:nvPr>
            <p:ph type="sldNum" sz="quarter" idx="12"/>
          </p:nvPr>
        </p:nvSpPr>
        <p:spPr/>
        <p:txBody>
          <a:bodyPr/>
          <a:lstStyle>
            <a:lvl1pPr>
              <a:defRPr/>
            </a:lvl1pPr>
          </a:lstStyle>
          <a:p>
            <a:fld id="{0DC1F81D-DFBB-47BF-9AA7-0BFD4DD254DC}" type="slidenum">
              <a:rPr lang="ru-RU" smtClean="0"/>
              <a:pPr/>
              <a:t>‹#›</a:t>
            </a:fld>
            <a:endParaRPr lang="ru-RU"/>
          </a:p>
        </p:txBody>
      </p:sp>
    </p:spTree>
    <p:extLst>
      <p:ext uri="{BB962C8B-B14F-4D97-AF65-F5344CB8AC3E}">
        <p14:creationId xmlns:p14="http://schemas.microsoft.com/office/powerpoint/2010/main" val="2334917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fld id="{BD8B0346-1F94-4706-828D-AD75CD09F225}" type="datetimeFigureOut">
              <a:rPr lang="ru-RU" smtClean="0"/>
              <a:pPr/>
              <a:t>24.01.2014</a:t>
            </a:fld>
            <a:endParaRPr lang="ru-RU"/>
          </a:p>
        </p:txBody>
      </p:sp>
      <p:sp>
        <p:nvSpPr>
          <p:cNvPr id="9" name="Нижний колонтитул 5"/>
          <p:cNvSpPr>
            <a:spLocks noGrp="1"/>
          </p:cNvSpPr>
          <p:nvPr>
            <p:ph type="ftr" sz="quarter" idx="11"/>
          </p:nvPr>
        </p:nvSpPr>
        <p:spPr/>
        <p:txBody>
          <a:bodyPr/>
          <a:lstStyle>
            <a:lvl1pPr>
              <a:defRPr/>
            </a:lvl1pPr>
          </a:lstStyle>
          <a:p>
            <a:endParaRPr lang="ru-RU"/>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fld id="{0DC1F81D-DFBB-47BF-9AA7-0BFD4DD254DC}" type="slidenum">
              <a:rPr lang="ru-RU" smtClean="0"/>
              <a:pPr/>
              <a:t>‹#›</a:t>
            </a:fld>
            <a:endParaRPr lang="ru-RU"/>
          </a:p>
        </p:txBody>
      </p:sp>
    </p:spTree>
    <p:extLst>
      <p:ext uri="{BB962C8B-B14F-4D97-AF65-F5344CB8AC3E}">
        <p14:creationId xmlns:p14="http://schemas.microsoft.com/office/powerpoint/2010/main" val="2303165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0"/>
          <p:cNvSpPr>
            <a:spLocks noGrp="1"/>
          </p:cNvSpPr>
          <p:nvPr>
            <p:ph type="dt" sz="half" idx="10"/>
          </p:nvPr>
        </p:nvSpPr>
        <p:spPr/>
        <p:txBody>
          <a:bodyPr/>
          <a:lstStyle>
            <a:lvl1pPr>
              <a:defRPr/>
            </a:lvl1pPr>
          </a:lstStyle>
          <a:p>
            <a:fld id="{BD8B0346-1F94-4706-828D-AD75CD09F225}" type="datetimeFigureOut">
              <a:rPr lang="ru-RU" smtClean="0"/>
              <a:pPr/>
              <a:t>24.01.2014</a:t>
            </a:fld>
            <a:endParaRPr lang="ru-RU"/>
          </a:p>
        </p:txBody>
      </p:sp>
      <p:sp>
        <p:nvSpPr>
          <p:cNvPr id="4" name="Нижний колонтитул 27"/>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0DC1F81D-DFBB-47BF-9AA7-0BFD4DD254DC}" type="slidenum">
              <a:rPr lang="ru-RU" smtClean="0"/>
              <a:pPr/>
              <a:t>‹#›</a:t>
            </a:fld>
            <a:endParaRPr lang="ru-RU"/>
          </a:p>
        </p:txBody>
      </p:sp>
    </p:spTree>
    <p:extLst>
      <p:ext uri="{BB962C8B-B14F-4D97-AF65-F5344CB8AC3E}">
        <p14:creationId xmlns:p14="http://schemas.microsoft.com/office/powerpoint/2010/main" val="4047056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fld id="{BD8B0346-1F94-4706-828D-AD75CD09F225}" type="datetimeFigureOut">
              <a:rPr lang="ru-RU" smtClean="0"/>
              <a:pPr/>
              <a:t>24.01.2014</a:t>
            </a:fld>
            <a:endParaRPr lang="ru-RU"/>
          </a:p>
        </p:txBody>
      </p:sp>
      <p:sp>
        <p:nvSpPr>
          <p:cNvPr id="3" name="Нижний колонтитул 23"/>
          <p:cNvSpPr>
            <a:spLocks noGrp="1"/>
          </p:cNvSpPr>
          <p:nvPr>
            <p:ph type="ftr" sz="quarter" idx="11"/>
          </p:nvPr>
        </p:nvSpPr>
        <p:spPr/>
        <p:txBody>
          <a:bodyPr/>
          <a:lstStyle>
            <a:lvl1pPr>
              <a:defRPr/>
            </a:lvl1pPr>
          </a:lstStyle>
          <a:p>
            <a:endParaRPr lang="ru-RU"/>
          </a:p>
        </p:txBody>
      </p:sp>
      <p:sp>
        <p:nvSpPr>
          <p:cNvPr id="4" name="Номер слайда 6"/>
          <p:cNvSpPr>
            <a:spLocks noGrp="1"/>
          </p:cNvSpPr>
          <p:nvPr>
            <p:ph type="sldNum" sz="quarter" idx="12"/>
          </p:nvPr>
        </p:nvSpPr>
        <p:spPr/>
        <p:txBody>
          <a:bodyPr/>
          <a:lstStyle>
            <a:lvl1pPr>
              <a:defRPr/>
            </a:lvl1pPr>
          </a:lstStyle>
          <a:p>
            <a:fld id="{0DC1F81D-DFBB-47BF-9AA7-0BFD4DD254DC}" type="slidenum">
              <a:rPr lang="ru-RU" smtClean="0"/>
              <a:pPr/>
              <a:t>‹#›</a:t>
            </a:fld>
            <a:endParaRPr lang="ru-RU"/>
          </a:p>
        </p:txBody>
      </p:sp>
    </p:spTree>
    <p:extLst>
      <p:ext uri="{BB962C8B-B14F-4D97-AF65-F5344CB8AC3E}">
        <p14:creationId xmlns:p14="http://schemas.microsoft.com/office/powerpoint/2010/main" val="2447753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fld id="{BD8B0346-1F94-4706-828D-AD75CD09F225}" type="datetimeFigureOut">
              <a:rPr lang="ru-RU" smtClean="0"/>
              <a:pPr/>
              <a:t>24.01.2014</a:t>
            </a:fld>
            <a:endParaRPr lang="ru-RU"/>
          </a:p>
        </p:txBody>
      </p:sp>
      <p:sp>
        <p:nvSpPr>
          <p:cNvPr id="7" name="Нижний колонтитул 28"/>
          <p:cNvSpPr>
            <a:spLocks noGrp="1"/>
          </p:cNvSpPr>
          <p:nvPr>
            <p:ph type="ftr" sz="quarter" idx="11"/>
          </p:nvPr>
        </p:nvSpPr>
        <p:spPr/>
        <p:txBody>
          <a:bodyPr/>
          <a:lstStyle>
            <a:lvl1pPr>
              <a:defRPr/>
            </a:lvl1pPr>
          </a:lstStyle>
          <a:p>
            <a:endParaRPr lang="ru-RU"/>
          </a:p>
        </p:txBody>
      </p:sp>
      <p:sp>
        <p:nvSpPr>
          <p:cNvPr id="8" name="Номер слайда 6"/>
          <p:cNvSpPr>
            <a:spLocks noGrp="1"/>
          </p:cNvSpPr>
          <p:nvPr>
            <p:ph type="sldNum" sz="quarter" idx="12"/>
          </p:nvPr>
        </p:nvSpPr>
        <p:spPr/>
        <p:txBody>
          <a:bodyPr/>
          <a:lstStyle>
            <a:lvl1pPr>
              <a:defRPr/>
            </a:lvl1pPr>
          </a:lstStyle>
          <a:p>
            <a:fld id="{0DC1F81D-DFBB-47BF-9AA7-0BFD4DD254DC}" type="slidenum">
              <a:rPr lang="ru-RU" smtClean="0"/>
              <a:pPr/>
              <a:t>‹#›</a:t>
            </a:fld>
            <a:endParaRPr lang="ru-RU"/>
          </a:p>
        </p:txBody>
      </p:sp>
    </p:spTree>
    <p:extLst>
      <p:ext uri="{BB962C8B-B14F-4D97-AF65-F5344CB8AC3E}">
        <p14:creationId xmlns:p14="http://schemas.microsoft.com/office/powerpoint/2010/main" val="1223750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6"/>
          <p:cNvSpPr>
            <a:spLocks noGrp="1"/>
          </p:cNvSpPr>
          <p:nvPr>
            <p:ph type="dt" sz="half" idx="10"/>
          </p:nvPr>
        </p:nvSpPr>
        <p:spPr/>
        <p:txBody>
          <a:bodyPr/>
          <a:lstStyle>
            <a:lvl1pPr>
              <a:defRPr/>
            </a:lvl1pPr>
          </a:lstStyle>
          <a:p>
            <a:fld id="{BD8B0346-1F94-4706-828D-AD75CD09F225}" type="datetimeFigureOut">
              <a:rPr lang="ru-RU" smtClean="0"/>
              <a:pPr/>
              <a:t>24.01.2014</a:t>
            </a:fld>
            <a:endParaRPr lang="ru-RU"/>
          </a:p>
        </p:txBody>
      </p:sp>
      <p:sp>
        <p:nvSpPr>
          <p:cNvPr id="6" name="Нижний колонтитул 4"/>
          <p:cNvSpPr>
            <a:spLocks noGrp="1"/>
          </p:cNvSpPr>
          <p:nvPr>
            <p:ph type="ftr" sz="quarter" idx="11"/>
          </p:nvPr>
        </p:nvSpPr>
        <p:spPr/>
        <p:txBody>
          <a:bodyPr/>
          <a:lstStyle>
            <a:lvl1pPr>
              <a:defRPr/>
            </a:lvl1pPr>
          </a:lstStyle>
          <a:p>
            <a:endParaRPr lang="ru-RU"/>
          </a:p>
        </p:txBody>
      </p:sp>
      <p:sp>
        <p:nvSpPr>
          <p:cNvPr id="7" name="Номер слайда 30"/>
          <p:cNvSpPr>
            <a:spLocks noGrp="1"/>
          </p:cNvSpPr>
          <p:nvPr>
            <p:ph type="sldNum" sz="quarter" idx="12"/>
          </p:nvPr>
        </p:nvSpPr>
        <p:spPr/>
        <p:txBody>
          <a:bodyPr/>
          <a:lstStyle>
            <a:lvl1pPr>
              <a:defRPr/>
            </a:lvl1pPr>
          </a:lstStyle>
          <a:p>
            <a:fld id="{0DC1F81D-DFBB-47BF-9AA7-0BFD4DD254DC}" type="slidenum">
              <a:rPr lang="ru-RU" smtClean="0"/>
              <a:pPr/>
              <a:t>‹#›</a:t>
            </a:fld>
            <a:endParaRPr lang="ru-RU"/>
          </a:p>
        </p:txBody>
      </p:sp>
    </p:spTree>
    <p:extLst>
      <p:ext uri="{BB962C8B-B14F-4D97-AF65-F5344CB8AC3E}">
        <p14:creationId xmlns:p14="http://schemas.microsoft.com/office/powerpoint/2010/main" val="2913715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9" name="Текст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defRPr>
            </a:lvl1pPr>
          </a:lstStyle>
          <a:p>
            <a:fld id="{BD8B0346-1F94-4706-828D-AD75CD09F225}" type="datetimeFigureOut">
              <a:rPr lang="ru-RU" smtClean="0"/>
              <a:pPr/>
              <a:t>24.01.2014</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fld id="{0DC1F81D-DFBB-47BF-9AA7-0BFD4DD254DC}"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rtl="0" eaLnBrk="1" fontAlgn="base" hangingPunct="1">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1" fontAlgn="base" hangingPunct="1">
        <a:spcBef>
          <a:spcPct val="0"/>
        </a:spcBef>
        <a:spcAft>
          <a:spcPct val="0"/>
        </a:spcAft>
        <a:defRPr sz="3600">
          <a:solidFill>
            <a:schemeClr val="tx2"/>
          </a:solidFill>
          <a:latin typeface="Franklin Gothic Medium" pitchFamily="34" charset="0"/>
        </a:defRPr>
      </a:lvl2pPr>
      <a:lvl3pPr algn="l" rtl="0" eaLnBrk="1" fontAlgn="base" hangingPunct="1">
        <a:spcBef>
          <a:spcPct val="0"/>
        </a:spcBef>
        <a:spcAft>
          <a:spcPct val="0"/>
        </a:spcAft>
        <a:defRPr sz="3600">
          <a:solidFill>
            <a:schemeClr val="tx2"/>
          </a:solidFill>
          <a:latin typeface="Franklin Gothic Medium" pitchFamily="34" charset="0"/>
        </a:defRPr>
      </a:lvl3pPr>
      <a:lvl4pPr algn="l" rtl="0" eaLnBrk="1" fontAlgn="base" hangingPunct="1">
        <a:spcBef>
          <a:spcPct val="0"/>
        </a:spcBef>
        <a:spcAft>
          <a:spcPct val="0"/>
        </a:spcAft>
        <a:defRPr sz="3600">
          <a:solidFill>
            <a:schemeClr val="tx2"/>
          </a:solidFill>
          <a:latin typeface="Franklin Gothic Medium" pitchFamily="34" charset="0"/>
        </a:defRPr>
      </a:lvl4pPr>
      <a:lvl5pPr algn="l" rtl="0" eaLnBrk="1" fontAlgn="base" hangingPunct="1">
        <a:spcBef>
          <a:spcPct val="0"/>
        </a:spcBef>
        <a:spcAft>
          <a:spcPct val="0"/>
        </a:spcAft>
        <a:defRPr sz="3600">
          <a:solidFill>
            <a:schemeClr val="tx2"/>
          </a:solidFill>
          <a:latin typeface="Franklin Gothic Medium" pitchFamily="34" charset="0"/>
        </a:defRPr>
      </a:lvl5pPr>
      <a:lvl6pPr marL="457200" algn="l" rtl="0" eaLnBrk="1" fontAlgn="base" hangingPunct="1">
        <a:spcBef>
          <a:spcPct val="0"/>
        </a:spcBef>
        <a:spcAft>
          <a:spcPct val="0"/>
        </a:spcAft>
        <a:defRPr sz="3600">
          <a:solidFill>
            <a:schemeClr val="tx2"/>
          </a:solidFill>
          <a:latin typeface="Franklin Gothic Medium" pitchFamily="34" charset="0"/>
        </a:defRPr>
      </a:lvl6pPr>
      <a:lvl7pPr marL="914400" algn="l" rtl="0" eaLnBrk="1" fontAlgn="base" hangingPunct="1">
        <a:spcBef>
          <a:spcPct val="0"/>
        </a:spcBef>
        <a:spcAft>
          <a:spcPct val="0"/>
        </a:spcAft>
        <a:defRPr sz="3600">
          <a:solidFill>
            <a:schemeClr val="tx2"/>
          </a:solidFill>
          <a:latin typeface="Franklin Gothic Medium" pitchFamily="34" charset="0"/>
        </a:defRPr>
      </a:lvl7pPr>
      <a:lvl8pPr marL="1371600" algn="l" rtl="0" eaLnBrk="1" fontAlgn="base" hangingPunct="1">
        <a:spcBef>
          <a:spcPct val="0"/>
        </a:spcBef>
        <a:spcAft>
          <a:spcPct val="0"/>
        </a:spcAft>
        <a:defRPr sz="3600">
          <a:solidFill>
            <a:schemeClr val="tx2"/>
          </a:solidFill>
          <a:latin typeface="Franklin Gothic Medium" pitchFamily="34" charset="0"/>
        </a:defRPr>
      </a:lvl8pPr>
      <a:lvl9pPr marL="1828800" algn="l" rtl="0" eaLnBrk="1" fontAlgn="base" hangingPunct="1">
        <a:spcBef>
          <a:spcPct val="0"/>
        </a:spcBef>
        <a:spcAft>
          <a:spcPct val="0"/>
        </a:spcAft>
        <a:defRPr sz="3600">
          <a:solidFill>
            <a:schemeClr val="tx2"/>
          </a:solidFill>
          <a:latin typeface="Franklin Gothic Medium" pitchFamily="34" charset="0"/>
        </a:defRPr>
      </a:lvl9pPr>
    </p:titleStyle>
    <p:bodyStyle>
      <a:lvl1pPr marL="342900" indent="-342900" algn="l" rtl="0" eaLnBrk="1" fontAlgn="base" hangingPunct="1">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1" fontAlgn="base" hangingPunct="1">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1" fontAlgn="base" hangingPunct="1">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1" fontAlgn="base" hangingPunct="1">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1" fontAlgn="base" hangingPunct="1">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31095" y="875721"/>
            <a:ext cx="8686800" cy="838200"/>
          </a:xfrm>
        </p:spPr>
        <p:txBody>
          <a:bodyPr>
            <a:normAutofit/>
          </a:bodyPr>
          <a:lstStyle/>
          <a:p>
            <a:r>
              <a:rPr lang="ru-RU" b="1" dirty="0" smtClean="0"/>
              <a:t>РУССКИЕ НАРОДНЫЕ ПРАЗДНИКИ</a:t>
            </a:r>
            <a:endParaRPr lang="ru-RU"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5512" y="2845594"/>
            <a:ext cx="4905375" cy="1943100"/>
          </a:xfrm>
        </p:spPr>
      </p:pic>
      <p:sp>
        <p:nvSpPr>
          <p:cNvPr id="2" name="TextBox 1"/>
          <p:cNvSpPr txBox="1"/>
          <p:nvPr/>
        </p:nvSpPr>
        <p:spPr>
          <a:xfrm>
            <a:off x="1907704" y="188639"/>
            <a:ext cx="5904656" cy="369332"/>
          </a:xfrm>
          <a:prstGeom prst="rect">
            <a:avLst/>
          </a:prstGeom>
          <a:noFill/>
        </p:spPr>
        <p:txBody>
          <a:bodyPr wrap="square" rtlCol="0">
            <a:spAutoFit/>
          </a:bodyPr>
          <a:lstStyle/>
          <a:p>
            <a:r>
              <a:rPr lang="ru-RU" dirty="0" smtClean="0"/>
              <a:t>                       </a:t>
            </a:r>
            <a:endParaRPr lang="ru-RU" b="1" i="1" dirty="0">
              <a:solidFill>
                <a:schemeClr val="accent6"/>
              </a:solidFill>
            </a:endParaRPr>
          </a:p>
        </p:txBody>
      </p:sp>
      <p:sp>
        <p:nvSpPr>
          <p:cNvPr id="3" name="TextBox 2"/>
          <p:cNvSpPr txBox="1"/>
          <p:nvPr/>
        </p:nvSpPr>
        <p:spPr>
          <a:xfrm>
            <a:off x="2555776" y="1772816"/>
            <a:ext cx="3456384" cy="369332"/>
          </a:xfrm>
          <a:prstGeom prst="rect">
            <a:avLst/>
          </a:prstGeom>
          <a:noFill/>
        </p:spPr>
        <p:txBody>
          <a:bodyPr wrap="square" rtlCol="0">
            <a:spAutoFit/>
          </a:bodyPr>
          <a:lstStyle/>
          <a:p>
            <a:r>
              <a:rPr lang="ru-RU" b="1" dirty="0" smtClean="0">
                <a:solidFill>
                  <a:schemeClr val="accent6"/>
                </a:solidFill>
              </a:rPr>
              <a:t>Классный час</a:t>
            </a:r>
            <a:endParaRPr lang="ru-RU" b="1" dirty="0">
              <a:solidFill>
                <a:schemeClr val="accent6"/>
              </a:solidFill>
            </a:endParaRPr>
          </a:p>
        </p:txBody>
      </p:sp>
    </p:spTree>
    <p:extLst>
      <p:ext uri="{BB962C8B-B14F-4D97-AF65-F5344CB8AC3E}">
        <p14:creationId xmlns:p14="http://schemas.microsoft.com/office/powerpoint/2010/main" val="414061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Лето Красное</a:t>
            </a:r>
            <a:endParaRPr lang="ru-RU"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04800" y="2390775"/>
            <a:ext cx="4191000" cy="3143250"/>
          </a:xfrm>
        </p:spPr>
      </p:pic>
      <p:sp>
        <p:nvSpPr>
          <p:cNvPr id="4" name="Объект 3"/>
          <p:cNvSpPr>
            <a:spLocks noGrp="1"/>
          </p:cNvSpPr>
          <p:nvPr>
            <p:ph sz="half" idx="2"/>
          </p:nvPr>
        </p:nvSpPr>
        <p:spPr>
          <a:xfrm>
            <a:off x="4644008" y="1628800"/>
            <a:ext cx="4343400" cy="4724400"/>
          </a:xfrm>
        </p:spPr>
        <p:txBody>
          <a:bodyPr/>
          <a:lstStyle/>
          <a:p>
            <a:pPr marL="0" indent="0">
              <a:buNone/>
            </a:pPr>
            <a:r>
              <a:rPr lang="ru-RU" sz="3600" b="1" dirty="0" smtClean="0"/>
              <a:t>- Иван </a:t>
            </a:r>
            <a:r>
              <a:rPr lang="ru-RU" sz="3600" b="1" dirty="0" smtClean="0"/>
              <a:t>Купала; </a:t>
            </a:r>
          </a:p>
          <a:p>
            <a:pPr marL="0" indent="0">
              <a:buNone/>
            </a:pPr>
            <a:r>
              <a:rPr lang="ru-RU" sz="3600" b="1" dirty="0" smtClean="0"/>
              <a:t>- Петров </a:t>
            </a:r>
            <a:r>
              <a:rPr lang="ru-RU" sz="3600" b="1" dirty="0" smtClean="0"/>
              <a:t>День; </a:t>
            </a:r>
          </a:p>
          <a:p>
            <a:pPr marL="0" indent="0">
              <a:buNone/>
            </a:pPr>
            <a:r>
              <a:rPr lang="ru-RU" sz="3600" b="1" dirty="0" smtClean="0"/>
              <a:t>- Ильин </a:t>
            </a:r>
            <a:r>
              <a:rPr lang="ru-RU" sz="3600" b="1" dirty="0" smtClean="0"/>
              <a:t>День; </a:t>
            </a:r>
          </a:p>
          <a:p>
            <a:pPr marL="0" indent="0">
              <a:buNone/>
            </a:pPr>
            <a:r>
              <a:rPr lang="ru-RU" sz="3600" b="1" dirty="0" smtClean="0"/>
              <a:t>- </a:t>
            </a:r>
            <a:r>
              <a:rPr lang="ru-RU" sz="3600" b="1" dirty="0" err="1" smtClean="0"/>
              <a:t>Спасы</a:t>
            </a:r>
            <a:r>
              <a:rPr lang="ru-RU" sz="3600" b="1" dirty="0" smtClean="0"/>
              <a:t> </a:t>
            </a:r>
            <a:r>
              <a:rPr lang="ru-RU" sz="3600" b="1" dirty="0" smtClean="0"/>
              <a:t>(медовый, яблочный, ореховый); </a:t>
            </a:r>
          </a:p>
          <a:p>
            <a:pPr marL="0" indent="0">
              <a:buNone/>
            </a:pPr>
            <a:r>
              <a:rPr lang="ru-RU" sz="3600" b="1" dirty="0" smtClean="0"/>
              <a:t>- Летние </a:t>
            </a:r>
            <a:r>
              <a:rPr lang="ru-RU" sz="3600" b="1" dirty="0" smtClean="0"/>
              <a:t>Русалии</a:t>
            </a:r>
            <a:r>
              <a:rPr lang="ru-RU" sz="3600" dirty="0" smtClean="0"/>
              <a:t> </a:t>
            </a:r>
          </a:p>
          <a:p>
            <a:endParaRPr lang="ru-RU" dirty="0"/>
          </a:p>
        </p:txBody>
      </p:sp>
    </p:spTree>
    <p:extLst>
      <p:ext uri="{BB962C8B-B14F-4D97-AF65-F5344CB8AC3E}">
        <p14:creationId xmlns:p14="http://schemas.microsoft.com/office/powerpoint/2010/main" val="4033346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Осень золотая</a:t>
            </a:r>
            <a:endParaRPr lang="ru-RU"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04800" y="2563841"/>
            <a:ext cx="4191000" cy="2797118"/>
          </a:xfrm>
        </p:spPr>
      </p:pic>
      <p:sp>
        <p:nvSpPr>
          <p:cNvPr id="4" name="Объект 3"/>
          <p:cNvSpPr>
            <a:spLocks noGrp="1"/>
          </p:cNvSpPr>
          <p:nvPr>
            <p:ph sz="half" idx="2"/>
          </p:nvPr>
        </p:nvSpPr>
        <p:spPr/>
        <p:txBody>
          <a:bodyPr>
            <a:normAutofit/>
          </a:bodyPr>
          <a:lstStyle/>
          <a:p>
            <a:pPr marL="0" indent="0">
              <a:buNone/>
            </a:pPr>
            <a:r>
              <a:rPr lang="ru-RU" sz="3600" b="1" dirty="0" smtClean="0"/>
              <a:t>- </a:t>
            </a:r>
            <a:r>
              <a:rPr lang="ru-RU" sz="3600" b="1" dirty="0" err="1" smtClean="0"/>
              <a:t>Осенины</a:t>
            </a:r>
            <a:r>
              <a:rPr lang="ru-RU" sz="3600" b="1" dirty="0" smtClean="0"/>
              <a:t>; </a:t>
            </a:r>
          </a:p>
          <a:p>
            <a:pPr marL="0" indent="0">
              <a:buNone/>
            </a:pPr>
            <a:r>
              <a:rPr lang="ru-RU" sz="3600" b="1" dirty="0" smtClean="0"/>
              <a:t>- Дожинки -праздник </a:t>
            </a:r>
            <a:r>
              <a:rPr lang="ru-RU" sz="3600" b="1" dirty="0" smtClean="0"/>
              <a:t>последнего снопа; </a:t>
            </a:r>
          </a:p>
          <a:p>
            <a:pPr marL="0" indent="0">
              <a:buNone/>
            </a:pPr>
            <a:r>
              <a:rPr lang="ru-RU" sz="3600" b="1" dirty="0" smtClean="0"/>
              <a:t>- Капустник</a:t>
            </a:r>
            <a:r>
              <a:rPr lang="ru-RU" sz="3600" b="1" dirty="0" smtClean="0"/>
              <a:t>; </a:t>
            </a:r>
          </a:p>
          <a:p>
            <a:pPr marL="0" indent="0">
              <a:buNone/>
            </a:pPr>
            <a:r>
              <a:rPr lang="ru-RU" sz="3600" b="1" dirty="0" smtClean="0"/>
              <a:t>- Праздник </a:t>
            </a:r>
            <a:r>
              <a:rPr lang="ru-RU" sz="3600" b="1" dirty="0" smtClean="0"/>
              <a:t>урожая; </a:t>
            </a:r>
          </a:p>
          <a:p>
            <a:pPr marL="0" indent="0">
              <a:buNone/>
            </a:pPr>
            <a:r>
              <a:rPr lang="ru-RU" sz="3600" b="1" dirty="0" smtClean="0"/>
              <a:t>- Осенняя </a:t>
            </a:r>
            <a:r>
              <a:rPr lang="ru-RU" sz="3600" b="1" dirty="0" smtClean="0"/>
              <a:t>ярмарка; </a:t>
            </a:r>
          </a:p>
          <a:p>
            <a:endParaRPr lang="ru-RU" sz="3600" b="1" dirty="0"/>
          </a:p>
        </p:txBody>
      </p:sp>
    </p:spTree>
    <p:extLst>
      <p:ext uri="{BB962C8B-B14F-4D97-AF65-F5344CB8AC3E}">
        <p14:creationId xmlns:p14="http://schemas.microsoft.com/office/powerpoint/2010/main" val="5587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РУССКИЕ НАРОДНЫЕ ПРАЗДНИКИ</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ru-RU" dirty="0"/>
              <a:t>	</a:t>
            </a:r>
            <a:r>
              <a:rPr lang="ru-RU" sz="3300" dirty="0" smtClean="0">
                <a:effectLst/>
              </a:rPr>
              <a:t>Праздники </a:t>
            </a:r>
            <a:r>
              <a:rPr lang="ru-RU" sz="3300" dirty="0" smtClean="0">
                <a:effectLst/>
              </a:rPr>
              <a:t>в русской деревне прошлого составляли важную сторону общественной и семейной жизни. Крестьяне даже говорили: «Мы целый год трудимся для праздника». </a:t>
            </a:r>
            <a:endParaRPr lang="ru-RU" sz="3300" dirty="0" smtClean="0">
              <a:effectLst/>
            </a:endParaRPr>
          </a:p>
          <a:p>
            <a:pPr marL="0" indent="0">
              <a:buNone/>
            </a:pPr>
            <a:r>
              <a:rPr lang="ru-RU" sz="3300" dirty="0" smtClean="0">
                <a:effectLst/>
              </a:rPr>
              <a:t>	Праздник воспринимался </a:t>
            </a:r>
            <a:r>
              <a:rPr lang="ru-RU" sz="3300" dirty="0" smtClean="0">
                <a:effectLst/>
              </a:rPr>
              <a:t>как нечто </a:t>
            </a:r>
            <a:r>
              <a:rPr lang="ru-RU" sz="3300" dirty="0" smtClean="0">
                <a:effectLst/>
              </a:rPr>
              <a:t>священное. </a:t>
            </a:r>
            <a:r>
              <a:rPr lang="ru-RU" sz="3300" dirty="0" smtClean="0">
                <a:effectLst/>
              </a:rPr>
              <a:t>Если </a:t>
            </a:r>
            <a:r>
              <a:rPr lang="ru-RU" sz="3300" dirty="0" smtClean="0"/>
              <a:t>в будние дни </a:t>
            </a:r>
            <a:r>
              <a:rPr lang="ru-RU" sz="3300" dirty="0" smtClean="0">
                <a:effectLst/>
              </a:rPr>
              <a:t>человек </a:t>
            </a:r>
            <a:r>
              <a:rPr lang="ru-RU" sz="3300" dirty="0" smtClean="0">
                <a:effectLst/>
              </a:rPr>
              <a:t>должен </a:t>
            </a:r>
            <a:r>
              <a:rPr lang="ru-RU" sz="3300" dirty="0" smtClean="0">
                <a:effectLst/>
              </a:rPr>
              <a:t>был трудиться и заниматься делами</a:t>
            </a:r>
            <a:r>
              <a:rPr lang="ru-RU" sz="3300" dirty="0" smtClean="0">
                <a:effectLst/>
              </a:rPr>
              <a:t>, добывая хлеб насущный, то праздник понимался как время слияния с </a:t>
            </a:r>
            <a:r>
              <a:rPr lang="ru-RU" sz="3300" dirty="0" smtClean="0"/>
              <a:t>Богом </a:t>
            </a:r>
            <a:r>
              <a:rPr lang="ru-RU" sz="3300" dirty="0" smtClean="0">
                <a:effectLst/>
              </a:rPr>
              <a:t>и </a:t>
            </a:r>
            <a:r>
              <a:rPr lang="ru-RU" sz="3300" dirty="0" smtClean="0">
                <a:effectLst/>
              </a:rPr>
              <a:t>приобщения к </a:t>
            </a:r>
            <a:r>
              <a:rPr lang="ru-RU" sz="3300" dirty="0" smtClean="0"/>
              <a:t>божественным </a:t>
            </a:r>
            <a:r>
              <a:rPr lang="ru-RU" sz="3300" dirty="0" smtClean="0">
                <a:effectLst/>
              </a:rPr>
              <a:t>ценностям, </a:t>
            </a:r>
            <a:r>
              <a:rPr lang="ru-RU" sz="3300" dirty="0" smtClean="0"/>
              <a:t>к </a:t>
            </a:r>
            <a:r>
              <a:rPr lang="ru-RU" sz="3300" dirty="0" smtClean="0">
                <a:effectLst/>
              </a:rPr>
              <a:t>священной </a:t>
            </a:r>
            <a:r>
              <a:rPr lang="ru-RU" sz="3300" dirty="0" smtClean="0">
                <a:effectLst/>
              </a:rPr>
              <a:t>истории.</a:t>
            </a:r>
            <a:br>
              <a:rPr lang="ru-RU" sz="3300" dirty="0" smtClean="0">
                <a:effectLst/>
              </a:rPr>
            </a:br>
            <a:r>
              <a:rPr lang="ru-RU" sz="3300" dirty="0" smtClean="0">
                <a:effectLst/>
              </a:rPr>
              <a:t/>
            </a:r>
            <a:br>
              <a:rPr lang="ru-RU" sz="3300" dirty="0" smtClean="0">
                <a:effectLst/>
              </a:rPr>
            </a:br>
            <a:endParaRPr lang="ru-RU" sz="3300" dirty="0"/>
          </a:p>
        </p:txBody>
      </p:sp>
    </p:spTree>
    <p:extLst>
      <p:ext uri="{BB962C8B-B14F-4D97-AF65-F5344CB8AC3E}">
        <p14:creationId xmlns:p14="http://schemas.microsoft.com/office/powerpoint/2010/main" val="157825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РУССКИЕ НАРОДНЫЕ ПРАЗДНИКИ</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effectLst/>
              </a:rPr>
              <a:t>	Прежде </a:t>
            </a:r>
            <a:r>
              <a:rPr lang="ru-RU" dirty="0" smtClean="0">
                <a:effectLst/>
              </a:rPr>
              <a:t>всего, праздник считался обязательным для всех членов деревенской общины, достигших зрелого возраста. Дети, старики, калеки, старые девы, больные на праздник не допускались, так как одни еще не достигли возраста понимания сакральных ценностей, а другие уже находятся на грани между миром живых и миром мертвых, третьи не исполнили своего предназначения на земле — не вступили в брак. </a:t>
            </a:r>
            <a:br>
              <a:rPr lang="ru-RU" dirty="0" smtClean="0">
                <a:effectLst/>
              </a:rPr>
            </a:br>
            <a:r>
              <a:rPr lang="ru-RU" dirty="0" smtClean="0">
                <a:effectLst/>
              </a:rPr>
              <a:t/>
            </a:r>
            <a:br>
              <a:rPr lang="ru-RU" dirty="0" smtClean="0">
                <a:effectLst/>
              </a:rPr>
            </a:br>
            <a:endParaRPr lang="ru-RU" dirty="0"/>
          </a:p>
        </p:txBody>
      </p:sp>
    </p:spTree>
    <p:extLst>
      <p:ext uri="{BB962C8B-B14F-4D97-AF65-F5344CB8AC3E}">
        <p14:creationId xmlns:p14="http://schemas.microsoft.com/office/powerpoint/2010/main" val="3817361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РУССКИЕ НАРОДНЫЕ ПРАЗДНИКИ</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effectLst/>
              </a:rPr>
              <a:t>	Праздник </a:t>
            </a:r>
            <a:r>
              <a:rPr lang="ru-RU" dirty="0" smtClean="0">
                <a:effectLst/>
              </a:rPr>
              <a:t>предполагал также полную свободу от всякой работы. В этот день запрещалось пахать, косить, жать, шить, убирать избу, колоть дрова, прясть, ткать, то есть выполнять всю повседневную крестьянскую работу. </a:t>
            </a:r>
            <a:endParaRPr lang="ru-RU" dirty="0" smtClean="0">
              <a:effectLst/>
            </a:endParaRPr>
          </a:p>
          <a:p>
            <a:pPr marL="0" indent="0">
              <a:buNone/>
            </a:pPr>
            <a:r>
              <a:rPr lang="ru-RU" dirty="0"/>
              <a:t>	</a:t>
            </a:r>
            <a:r>
              <a:rPr lang="ru-RU" dirty="0" smtClean="0">
                <a:effectLst/>
              </a:rPr>
              <a:t>Праздник </a:t>
            </a:r>
            <a:r>
              <a:rPr lang="ru-RU" dirty="0" smtClean="0">
                <a:effectLst/>
              </a:rPr>
              <a:t>обязывал людей нарядно одеваться, для разговора выбирать темы приятные, радостные, иначе вести себя: быть веселым, приветливым, гостеприимным.</a:t>
            </a:r>
            <a:br>
              <a:rPr lang="ru-RU" dirty="0" smtClean="0">
                <a:effectLst/>
              </a:rPr>
            </a:br>
            <a:r>
              <a:rPr lang="ru-RU" dirty="0" smtClean="0">
                <a:effectLst/>
              </a:rPr>
              <a:t/>
            </a:r>
            <a:br>
              <a:rPr lang="ru-RU" dirty="0" smtClean="0">
                <a:effectLst/>
              </a:rPr>
            </a:br>
            <a:endParaRPr lang="ru-RU" dirty="0"/>
          </a:p>
        </p:txBody>
      </p:sp>
    </p:spTree>
    <p:extLst>
      <p:ext uri="{BB962C8B-B14F-4D97-AF65-F5344CB8AC3E}">
        <p14:creationId xmlns:p14="http://schemas.microsoft.com/office/powerpoint/2010/main" val="974374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РУССКИЕ НАРОДНЫЕ ПРАЗДНИКИ</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ru-RU" dirty="0" smtClean="0">
                <a:effectLst/>
              </a:rPr>
              <a:t>	Характерной </a:t>
            </a:r>
            <a:r>
              <a:rPr lang="ru-RU" dirty="0" smtClean="0">
                <a:effectLst/>
              </a:rPr>
              <a:t>чертой праздника было многолюдье. Тихое в будни село заполнялось зваными и незваными гостями — нищими, странниками, богомольцами, каликами перехожими, вожаками с медведями, балаганщиками, раешниками, кукольниками, ярмарочными торговцами, коробейниками. </a:t>
            </a:r>
            <a:endParaRPr lang="ru-RU" dirty="0" smtClean="0">
              <a:effectLst/>
            </a:endParaRPr>
          </a:p>
          <a:p>
            <a:pPr marL="0" indent="0">
              <a:buNone/>
            </a:pPr>
            <a:r>
              <a:rPr lang="ru-RU" dirty="0"/>
              <a:t>	</a:t>
            </a:r>
            <a:r>
              <a:rPr lang="ru-RU" dirty="0" smtClean="0">
                <a:effectLst/>
              </a:rPr>
              <a:t>Праздник </a:t>
            </a:r>
            <a:r>
              <a:rPr lang="ru-RU" dirty="0" smtClean="0">
                <a:effectLst/>
              </a:rPr>
              <a:t>воспринимался как день преображения деревни, дома, человека. К лицам, нарушавшим правила праздничного дня, применялись жесткие меры: от денежного штрафа, битья плетьми до полного изгнания из деревенского сообщества.</a:t>
            </a:r>
            <a:br>
              <a:rPr lang="ru-RU" dirty="0" smtClean="0">
                <a:effectLst/>
              </a:rPr>
            </a:br>
            <a:r>
              <a:rPr lang="ru-RU" dirty="0" smtClean="0">
                <a:effectLst/>
              </a:rPr>
              <a:t/>
            </a:r>
            <a:br>
              <a:rPr lang="ru-RU" dirty="0" smtClean="0">
                <a:effectLst/>
              </a:rPr>
            </a:br>
            <a:endParaRPr lang="ru-RU" dirty="0"/>
          </a:p>
        </p:txBody>
      </p:sp>
    </p:spTree>
    <p:extLst>
      <p:ext uri="{BB962C8B-B14F-4D97-AF65-F5344CB8AC3E}">
        <p14:creationId xmlns:p14="http://schemas.microsoft.com/office/powerpoint/2010/main" val="857143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РУССКИЕ НАРОДНЫЕ ПРАЗДНИКИ</a:t>
            </a:r>
            <a:endParaRPr lang="ru-RU" dirty="0"/>
          </a:p>
        </p:txBody>
      </p:sp>
      <p:sp>
        <p:nvSpPr>
          <p:cNvPr id="3" name="Объект 2"/>
          <p:cNvSpPr>
            <a:spLocks noGrp="1"/>
          </p:cNvSpPr>
          <p:nvPr>
            <p:ph idx="1"/>
          </p:nvPr>
        </p:nvSpPr>
        <p:spPr/>
        <p:txBody>
          <a:bodyPr>
            <a:normAutofit fontScale="62500" lnSpcReduction="20000"/>
          </a:bodyPr>
          <a:lstStyle/>
          <a:p>
            <a:pPr marL="0" indent="0">
              <a:buNone/>
            </a:pPr>
            <a:r>
              <a:rPr lang="ru-RU" dirty="0" smtClean="0">
                <a:effectLst/>
              </a:rPr>
              <a:t>	</a:t>
            </a:r>
            <a:r>
              <a:rPr lang="ru-RU" sz="4000" dirty="0" smtClean="0">
                <a:effectLst/>
              </a:rPr>
              <a:t>В </a:t>
            </a:r>
            <a:r>
              <a:rPr lang="ru-RU" sz="4000" dirty="0" smtClean="0">
                <a:effectLst/>
              </a:rPr>
              <a:t>русской деревне все </a:t>
            </a:r>
            <a:r>
              <a:rPr lang="ru-RU" sz="4000" dirty="0" smtClean="0">
                <a:effectLst/>
              </a:rPr>
              <a:t>праздники </a:t>
            </a:r>
            <a:r>
              <a:rPr lang="ru-RU" sz="4000" dirty="0" smtClean="0">
                <a:effectLst/>
              </a:rPr>
              <a:t>справлялись из года в год, из века в век в определенном порядке, установленном традицией. </a:t>
            </a:r>
            <a:endParaRPr lang="ru-RU" sz="4000" dirty="0" smtClean="0">
              <a:effectLst/>
            </a:endParaRPr>
          </a:p>
          <a:p>
            <a:pPr marL="0" indent="0">
              <a:buNone/>
            </a:pPr>
            <a:r>
              <a:rPr lang="ru-RU" sz="4000" dirty="0"/>
              <a:t>	</a:t>
            </a:r>
            <a:r>
              <a:rPr lang="ru-RU" sz="4000" dirty="0" smtClean="0">
                <a:effectLst/>
              </a:rPr>
              <a:t>Среди </a:t>
            </a:r>
            <a:r>
              <a:rPr lang="ru-RU" sz="4000" dirty="0" smtClean="0">
                <a:effectLst/>
              </a:rPr>
              <a:t>них был главный праздник, обладавший, с точки зрения крестьян, наибольшей </a:t>
            </a:r>
            <a:r>
              <a:rPr lang="ru-RU" sz="4000" dirty="0" smtClean="0">
                <a:effectLst/>
              </a:rPr>
              <a:t>силой</a:t>
            </a:r>
            <a:r>
              <a:rPr lang="ru-RU" sz="4000" dirty="0" smtClean="0">
                <a:effectLst/>
              </a:rPr>
              <a:t>, — Пасха</a:t>
            </a:r>
            <a:r>
              <a:rPr lang="ru-RU" sz="4000" dirty="0" smtClean="0">
                <a:effectLst/>
              </a:rPr>
              <a:t>.</a:t>
            </a:r>
          </a:p>
          <a:p>
            <a:pPr marL="0" indent="0">
              <a:buNone/>
            </a:pPr>
            <a:r>
              <a:rPr lang="ru-RU" sz="4000" dirty="0" smtClean="0">
                <a:effectLst/>
              </a:rPr>
              <a:t> </a:t>
            </a:r>
          </a:p>
          <a:p>
            <a:pPr marL="0" indent="0">
              <a:buNone/>
            </a:pPr>
            <a:r>
              <a:rPr lang="ru-RU" sz="4000" dirty="0"/>
              <a:t>	</a:t>
            </a:r>
            <a:r>
              <a:rPr lang="ru-RU" sz="4000" dirty="0" smtClean="0">
                <a:effectLst/>
              </a:rPr>
              <a:t>Праздники </a:t>
            </a:r>
            <a:r>
              <a:rPr lang="ru-RU" sz="4000" dirty="0" smtClean="0">
                <a:effectLst/>
              </a:rPr>
              <a:t>великие: Рождество, Троица, масленица, Иванов и Петров дни и малые праздники, еще их называли </a:t>
            </a:r>
            <a:r>
              <a:rPr lang="ru-RU" sz="4000" dirty="0" err="1" smtClean="0">
                <a:effectLst/>
              </a:rPr>
              <a:t>полупраздники</a:t>
            </a:r>
            <a:r>
              <a:rPr lang="ru-RU" sz="4000" dirty="0" smtClean="0">
                <a:effectLst/>
              </a:rPr>
              <a:t>, были связаны с началом разного рода крестьянских работ: первый день сева зерновых, заготовка на зиму капусты и другие. </a:t>
            </a:r>
            <a:br>
              <a:rPr lang="ru-RU" sz="4000" dirty="0" smtClean="0">
                <a:effectLst/>
              </a:rPr>
            </a:br>
            <a:r>
              <a:rPr lang="ru-RU" sz="4000" dirty="0" smtClean="0">
                <a:effectLst/>
              </a:rPr>
              <a:t/>
            </a:r>
            <a:br>
              <a:rPr lang="ru-RU" sz="4000" dirty="0" smtClean="0">
                <a:effectLst/>
              </a:rPr>
            </a:br>
            <a:endParaRPr lang="ru-RU" sz="4000" dirty="0">
              <a:effectLst/>
            </a:endParaRPr>
          </a:p>
        </p:txBody>
      </p:sp>
    </p:spTree>
    <p:extLst>
      <p:ext uri="{BB962C8B-B14F-4D97-AF65-F5344CB8AC3E}">
        <p14:creationId xmlns:p14="http://schemas.microsoft.com/office/powerpoint/2010/main" val="194573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РУССКИЕ НАРОДНЫЕ ПРАЗДНИКИ</a:t>
            </a:r>
            <a:endParaRPr lang="ru-RU" dirty="0"/>
          </a:p>
        </p:txBody>
      </p:sp>
      <p:sp>
        <p:nvSpPr>
          <p:cNvPr id="3" name="Объект 2"/>
          <p:cNvSpPr>
            <a:spLocks noGrp="1"/>
          </p:cNvSpPr>
          <p:nvPr>
            <p:ph idx="1"/>
          </p:nvPr>
        </p:nvSpPr>
        <p:spPr/>
        <p:txBody>
          <a:bodyPr>
            <a:normAutofit lnSpcReduction="10000"/>
          </a:bodyPr>
          <a:lstStyle/>
          <a:p>
            <a:pPr marL="0" indent="0">
              <a:buNone/>
            </a:pPr>
            <a:r>
              <a:rPr lang="ru-RU" dirty="0" smtClean="0">
                <a:effectLst/>
              </a:rPr>
              <a:t>	К </a:t>
            </a:r>
            <a:r>
              <a:rPr lang="ru-RU" dirty="0" smtClean="0">
                <a:effectLst/>
              </a:rPr>
              <a:t>праздникам, не связанным с церковной традицией, относились </a:t>
            </a:r>
            <a:r>
              <a:rPr lang="ru-RU" dirty="0" smtClean="0">
                <a:effectLst/>
              </a:rPr>
              <a:t>Святки</a:t>
            </a:r>
            <a:r>
              <a:rPr lang="ru-RU" dirty="0" smtClean="0">
                <a:effectLst/>
              </a:rPr>
              <a:t>, </a:t>
            </a:r>
            <a:r>
              <a:rPr lang="ru-RU" dirty="0" smtClean="0">
                <a:effectLst/>
              </a:rPr>
              <a:t>Масленица</a:t>
            </a:r>
            <a:r>
              <a:rPr lang="ru-RU" dirty="0"/>
              <a:t>.</a:t>
            </a:r>
            <a:r>
              <a:rPr lang="ru-RU" dirty="0" smtClean="0">
                <a:effectLst/>
              </a:rPr>
              <a:t> 	</a:t>
            </a:r>
            <a:r>
              <a:rPr lang="ru-RU" dirty="0"/>
              <a:t>З</a:t>
            </a:r>
            <a:r>
              <a:rPr lang="ru-RU" dirty="0" smtClean="0">
                <a:effectLst/>
              </a:rPr>
              <a:t>аветные </a:t>
            </a:r>
            <a:r>
              <a:rPr lang="ru-RU" dirty="0" smtClean="0">
                <a:effectLst/>
              </a:rPr>
              <a:t>праздники — в память о каком-либо деревенском событии, чаще трагическом, в надежде умилостивить природу, </a:t>
            </a:r>
            <a:r>
              <a:rPr lang="ru-RU" dirty="0" smtClean="0">
                <a:effectLst/>
              </a:rPr>
              <a:t>божество.</a:t>
            </a:r>
          </a:p>
          <a:p>
            <a:pPr marL="0" indent="0">
              <a:buNone/>
            </a:pPr>
            <a:r>
              <a:rPr lang="ru-RU" dirty="0"/>
              <a:t>	Т</a:t>
            </a:r>
            <a:r>
              <a:rPr lang="ru-RU" dirty="0" smtClean="0">
                <a:effectLst/>
              </a:rPr>
              <a:t>акже отмечались различные </a:t>
            </a:r>
            <a:r>
              <a:rPr lang="ru-RU" dirty="0" smtClean="0">
                <a:effectLst/>
              </a:rPr>
              <a:t>мужские, женские и молодежные праздники. </a:t>
            </a:r>
            <a:br>
              <a:rPr lang="ru-RU" dirty="0" smtClean="0">
                <a:effectLst/>
              </a:rPr>
            </a:br>
            <a:r>
              <a:rPr lang="ru-RU" dirty="0" smtClean="0">
                <a:effectLst/>
              </a:rPr>
              <a:t/>
            </a:r>
            <a:br>
              <a:rPr lang="ru-RU" dirty="0" smtClean="0">
                <a:effectLst/>
              </a:rPr>
            </a:br>
            <a:endParaRPr lang="ru-RU" dirty="0"/>
          </a:p>
        </p:txBody>
      </p:sp>
    </p:spTree>
    <p:extLst>
      <p:ext uri="{BB962C8B-B14F-4D97-AF65-F5344CB8AC3E}">
        <p14:creationId xmlns:p14="http://schemas.microsoft.com/office/powerpoint/2010/main" val="405108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Зимушка-зима</a:t>
            </a:r>
            <a:endParaRPr lang="ru-RU"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04800" y="2563841"/>
            <a:ext cx="4191000" cy="2797118"/>
          </a:xfrm>
        </p:spPr>
      </p:pic>
      <p:sp>
        <p:nvSpPr>
          <p:cNvPr id="4" name="Объект 3"/>
          <p:cNvSpPr>
            <a:spLocks noGrp="1"/>
          </p:cNvSpPr>
          <p:nvPr>
            <p:ph sz="half" idx="2"/>
          </p:nvPr>
        </p:nvSpPr>
        <p:spPr/>
        <p:txBody>
          <a:bodyPr>
            <a:normAutofit fontScale="92500" lnSpcReduction="20000"/>
          </a:bodyPr>
          <a:lstStyle/>
          <a:p>
            <a:pPr marL="0" indent="0">
              <a:buNone/>
            </a:pPr>
            <a:r>
              <a:rPr lang="ru-RU" b="1" dirty="0" smtClean="0"/>
              <a:t>- Рождество</a:t>
            </a:r>
            <a:r>
              <a:rPr lang="ru-RU" b="1" dirty="0" smtClean="0"/>
              <a:t>, Святки: </a:t>
            </a:r>
          </a:p>
          <a:p>
            <a:pPr lvl="1"/>
            <a:r>
              <a:rPr lang="ru-RU" b="1" dirty="0" smtClean="0"/>
              <a:t>Колядки; </a:t>
            </a:r>
          </a:p>
          <a:p>
            <a:pPr lvl="1"/>
            <a:r>
              <a:rPr lang="ru-RU" b="1" dirty="0" smtClean="0"/>
              <a:t>Ряженые; </a:t>
            </a:r>
          </a:p>
          <a:p>
            <a:pPr lvl="1"/>
            <a:r>
              <a:rPr lang="ru-RU" b="1" dirty="0" smtClean="0"/>
              <a:t>Рождественские песнопения; </a:t>
            </a:r>
          </a:p>
          <a:p>
            <a:pPr lvl="1"/>
            <a:r>
              <a:rPr lang="ru-RU" b="1" dirty="0" smtClean="0"/>
              <a:t>Духовные стихи; </a:t>
            </a:r>
          </a:p>
          <a:p>
            <a:pPr lvl="1"/>
            <a:r>
              <a:rPr lang="ru-RU" b="1" dirty="0" smtClean="0"/>
              <a:t>Святочные гадания; </a:t>
            </a:r>
          </a:p>
          <a:p>
            <a:pPr lvl="1"/>
            <a:r>
              <a:rPr lang="ru-RU" b="1" dirty="0" smtClean="0"/>
              <a:t>Подблюдные песни; </a:t>
            </a:r>
          </a:p>
          <a:p>
            <a:pPr lvl="1"/>
            <a:r>
              <a:rPr lang="ru-RU" b="1" dirty="0" smtClean="0"/>
              <a:t>Обряды; </a:t>
            </a:r>
          </a:p>
          <a:p>
            <a:pPr lvl="1"/>
            <a:r>
              <a:rPr lang="ru-RU" b="1" dirty="0" smtClean="0"/>
              <a:t>Игры. </a:t>
            </a:r>
          </a:p>
          <a:p>
            <a:pPr marL="0" indent="0">
              <a:buNone/>
            </a:pPr>
            <a:r>
              <a:rPr lang="ru-RU" b="1" dirty="0" smtClean="0"/>
              <a:t>- Крещение</a:t>
            </a:r>
            <a:r>
              <a:rPr lang="ru-RU" b="1" dirty="0" smtClean="0"/>
              <a:t>: </a:t>
            </a:r>
          </a:p>
          <a:p>
            <a:pPr lvl="1"/>
            <a:r>
              <a:rPr lang="ru-RU" b="1" dirty="0" smtClean="0"/>
              <a:t>Посиделки; </a:t>
            </a:r>
          </a:p>
          <a:p>
            <a:pPr lvl="1"/>
            <a:r>
              <a:rPr lang="ru-RU" b="1" dirty="0" smtClean="0"/>
              <a:t>Вечёрки</a:t>
            </a:r>
            <a:r>
              <a:rPr lang="ru-RU" dirty="0" smtClean="0"/>
              <a:t>; </a:t>
            </a:r>
          </a:p>
          <a:p>
            <a:endParaRPr lang="ru-RU" dirty="0"/>
          </a:p>
        </p:txBody>
      </p:sp>
    </p:spTree>
    <p:extLst>
      <p:ext uri="{BB962C8B-B14F-4D97-AF65-F5344CB8AC3E}">
        <p14:creationId xmlns:p14="http://schemas.microsoft.com/office/powerpoint/2010/main" val="1095182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Весна-Красна</a:t>
            </a:r>
            <a:endParaRPr lang="ru-RU"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71600" y="1844824"/>
            <a:ext cx="2782952" cy="4169774"/>
          </a:xfrm>
        </p:spPr>
      </p:pic>
      <p:sp>
        <p:nvSpPr>
          <p:cNvPr id="4" name="Объект 3"/>
          <p:cNvSpPr>
            <a:spLocks noGrp="1"/>
          </p:cNvSpPr>
          <p:nvPr>
            <p:ph sz="half" idx="2"/>
          </p:nvPr>
        </p:nvSpPr>
        <p:spPr/>
        <p:txBody>
          <a:bodyPr>
            <a:normAutofit fontScale="92500" lnSpcReduction="10000"/>
          </a:bodyPr>
          <a:lstStyle/>
          <a:p>
            <a:pPr marL="0" indent="0">
              <a:buNone/>
            </a:pPr>
            <a:r>
              <a:rPr lang="ru-RU" sz="3600" b="1" dirty="0" smtClean="0"/>
              <a:t>- Широкая </a:t>
            </a:r>
            <a:r>
              <a:rPr lang="ru-RU" sz="3600" b="1" dirty="0" smtClean="0"/>
              <a:t>масленица; </a:t>
            </a:r>
          </a:p>
          <a:p>
            <a:pPr marL="0" indent="0">
              <a:buNone/>
            </a:pPr>
            <a:r>
              <a:rPr lang="ru-RU" sz="3600" b="1" dirty="0" smtClean="0"/>
              <a:t>- Вербное </a:t>
            </a:r>
            <a:r>
              <a:rPr lang="ru-RU" sz="3600" b="1" dirty="0" smtClean="0"/>
              <a:t>воскресение; </a:t>
            </a:r>
          </a:p>
          <a:p>
            <a:pPr marL="0" indent="0">
              <a:buNone/>
            </a:pPr>
            <a:r>
              <a:rPr lang="ru-RU" sz="3600" b="1" dirty="0" smtClean="0"/>
              <a:t>- Пасха</a:t>
            </a:r>
            <a:r>
              <a:rPr lang="ru-RU" sz="3600" b="1" dirty="0" smtClean="0"/>
              <a:t>; </a:t>
            </a:r>
          </a:p>
          <a:p>
            <a:pPr marL="0" indent="0">
              <a:buNone/>
            </a:pPr>
            <a:r>
              <a:rPr lang="ru-RU" sz="3600" b="1" dirty="0" smtClean="0"/>
              <a:t>- Красная </a:t>
            </a:r>
            <a:r>
              <a:rPr lang="ru-RU" sz="3600" b="1" dirty="0" smtClean="0"/>
              <a:t>горка (</a:t>
            </a:r>
            <a:r>
              <a:rPr lang="ru-RU" sz="3600" b="1" dirty="0" err="1" smtClean="0"/>
              <a:t>закликание</a:t>
            </a:r>
            <a:r>
              <a:rPr lang="ru-RU" sz="3600" b="1" dirty="0" smtClean="0"/>
              <a:t> весны; свадьбы); </a:t>
            </a:r>
          </a:p>
          <a:p>
            <a:pPr marL="0" indent="0">
              <a:buNone/>
            </a:pPr>
            <a:r>
              <a:rPr lang="ru-RU" sz="3600" b="1" dirty="0" smtClean="0"/>
              <a:t>- Семик</a:t>
            </a:r>
            <a:r>
              <a:rPr lang="ru-RU" sz="3600" b="1" dirty="0" smtClean="0"/>
              <a:t>; </a:t>
            </a:r>
          </a:p>
          <a:p>
            <a:pPr marL="0" indent="0">
              <a:buNone/>
            </a:pPr>
            <a:r>
              <a:rPr lang="ru-RU" sz="3600" b="1" dirty="0" smtClean="0"/>
              <a:t>- Троица</a:t>
            </a:r>
            <a:r>
              <a:rPr lang="ru-RU" sz="3600" b="1" dirty="0" smtClean="0"/>
              <a:t>. </a:t>
            </a:r>
          </a:p>
          <a:p>
            <a:endParaRPr lang="ru-RU" dirty="0"/>
          </a:p>
        </p:txBody>
      </p:sp>
    </p:spTree>
    <p:extLst>
      <p:ext uri="{BB962C8B-B14F-4D97-AF65-F5344CB8AC3E}">
        <p14:creationId xmlns:p14="http://schemas.microsoft.com/office/powerpoint/2010/main" val="87928255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Математики, вперед!</Template>
  <TotalTime>156</TotalTime>
  <Words>133</Words>
  <Application>Microsoft Office PowerPoint</Application>
  <PresentationFormat>Экран (4:3)</PresentationFormat>
  <Paragraphs>54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Трек</vt:lpstr>
      <vt:lpstr>РУССКИЕ НАРОДНЫЕ ПРАЗДНИКИ</vt:lpstr>
      <vt:lpstr>РУССКИЕ НАРОДНЫЕ ПРАЗДНИКИ</vt:lpstr>
      <vt:lpstr>РУССКИЕ НАРОДНЫЕ ПРАЗДНИКИ</vt:lpstr>
      <vt:lpstr>РУССКИЕ НАРОДНЫЕ ПРАЗДНИКИ</vt:lpstr>
      <vt:lpstr>РУССКИЕ НАРОДНЫЕ ПРАЗДНИКИ</vt:lpstr>
      <vt:lpstr>РУССКИЕ НАРОДНЫЕ ПРАЗДНИКИ</vt:lpstr>
      <vt:lpstr>РУССКИЕ НАРОДНЫЕ ПРАЗДНИКИ</vt:lpstr>
      <vt:lpstr>Зимушка-зима</vt:lpstr>
      <vt:lpstr>Весна-Красна</vt:lpstr>
      <vt:lpstr>Лето Красное</vt:lpstr>
      <vt:lpstr>Осень золотая</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РУССКИЕ НАРОДНЫЕ ПРАЗДНИКИ</dc:title>
  <dc:creator>User</dc:creator>
  <cp:lastModifiedBy>Ира</cp:lastModifiedBy>
  <cp:revision>15</cp:revision>
  <dcterms:created xsi:type="dcterms:W3CDTF">2012-09-20T15:35:53Z</dcterms:created>
  <dcterms:modified xsi:type="dcterms:W3CDTF">2014-01-24T07:07:13Z</dcterms:modified>
</cp:coreProperties>
</file>